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6" r:id="rId3"/>
    <p:sldId id="257" r:id="rId4"/>
    <p:sldId id="268" r:id="rId5"/>
    <p:sldId id="261" r:id="rId6"/>
    <p:sldId id="269" r:id="rId7"/>
    <p:sldId id="270" r:id="rId8"/>
    <p:sldId id="271" r:id="rId9"/>
    <p:sldId id="272" r:id="rId10"/>
    <p:sldId id="266" r:id="rId11"/>
    <p:sldId id="267" r:id="rId12"/>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0" d="100"/>
          <a:sy n="90" d="100"/>
        </p:scale>
        <p:origin x="600" y="4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urow Leif" userId="089d23f4-02d0-44c6-b63b-8307752fb498" providerId="ADAL" clId="{CBCE67BD-45F9-4736-8ABF-5CD685C6FCBD}"/>
    <pc:docChg chg="undo redo custSel addSld delSld modSld">
      <pc:chgData name="Saurow Leif" userId="089d23f4-02d0-44c6-b63b-8307752fb498" providerId="ADAL" clId="{CBCE67BD-45F9-4736-8ABF-5CD685C6FCBD}" dt="2024-03-22T08:43:54.073" v="3856" actId="47"/>
      <pc:docMkLst>
        <pc:docMk/>
      </pc:docMkLst>
      <pc:sldChg chg="modSp mod">
        <pc:chgData name="Saurow Leif" userId="089d23f4-02d0-44c6-b63b-8307752fb498" providerId="ADAL" clId="{CBCE67BD-45F9-4736-8ABF-5CD685C6FCBD}" dt="2024-02-17T12:10:57.407" v="11" actId="20577"/>
        <pc:sldMkLst>
          <pc:docMk/>
          <pc:sldMk cId="303447833" sldId="256"/>
        </pc:sldMkLst>
        <pc:spChg chg="mod">
          <ac:chgData name="Saurow Leif" userId="089d23f4-02d0-44c6-b63b-8307752fb498" providerId="ADAL" clId="{CBCE67BD-45F9-4736-8ABF-5CD685C6FCBD}" dt="2024-02-17T12:10:57.407" v="11" actId="20577"/>
          <ac:spMkLst>
            <pc:docMk/>
            <pc:sldMk cId="303447833" sldId="256"/>
            <ac:spMk id="4" creationId="{00000000-0000-0000-0000-000000000000}"/>
          </ac:spMkLst>
        </pc:spChg>
        <pc:spChg chg="mod">
          <ac:chgData name="Saurow Leif" userId="089d23f4-02d0-44c6-b63b-8307752fb498" providerId="ADAL" clId="{CBCE67BD-45F9-4736-8ABF-5CD685C6FCBD}" dt="2024-02-17T12:10:48.651" v="1" actId="20577"/>
          <ac:spMkLst>
            <pc:docMk/>
            <pc:sldMk cId="303447833" sldId="256"/>
            <ac:spMk id="5" creationId="{00000000-0000-0000-0000-000000000000}"/>
          </ac:spMkLst>
        </pc:spChg>
      </pc:sldChg>
      <pc:sldChg chg="modSp mod">
        <pc:chgData name="Saurow Leif" userId="089d23f4-02d0-44c6-b63b-8307752fb498" providerId="ADAL" clId="{CBCE67BD-45F9-4736-8ABF-5CD685C6FCBD}" dt="2024-03-16T16:31:26.538" v="3852" actId="20577"/>
        <pc:sldMkLst>
          <pc:docMk/>
          <pc:sldMk cId="2090594489" sldId="257"/>
        </pc:sldMkLst>
        <pc:spChg chg="mod">
          <ac:chgData name="Saurow Leif" userId="089d23f4-02d0-44c6-b63b-8307752fb498" providerId="ADAL" clId="{CBCE67BD-45F9-4736-8ABF-5CD685C6FCBD}" dt="2024-03-16T16:31:26.538" v="3852" actId="20577"/>
          <ac:spMkLst>
            <pc:docMk/>
            <pc:sldMk cId="2090594489" sldId="257"/>
            <ac:spMk id="5" creationId="{00000000-0000-0000-0000-000000000000}"/>
          </ac:spMkLst>
        </pc:spChg>
      </pc:sldChg>
      <pc:sldChg chg="modSp del mod modShow">
        <pc:chgData name="Saurow Leif" userId="089d23f4-02d0-44c6-b63b-8307752fb498" providerId="ADAL" clId="{CBCE67BD-45F9-4736-8ABF-5CD685C6FCBD}" dt="2024-03-22T08:43:43.394" v="3853" actId="47"/>
        <pc:sldMkLst>
          <pc:docMk/>
          <pc:sldMk cId="979107610" sldId="259"/>
        </pc:sldMkLst>
        <pc:spChg chg="mod">
          <ac:chgData name="Saurow Leif" userId="089d23f4-02d0-44c6-b63b-8307752fb498" providerId="ADAL" clId="{CBCE67BD-45F9-4736-8ABF-5CD685C6FCBD}" dt="2024-02-17T12:18:37.018" v="182" actId="20577"/>
          <ac:spMkLst>
            <pc:docMk/>
            <pc:sldMk cId="979107610" sldId="259"/>
            <ac:spMk id="2" creationId="{12B37F08-B9A4-53D4-2A4A-46FCD85E69AC}"/>
          </ac:spMkLst>
        </pc:spChg>
      </pc:sldChg>
      <pc:sldChg chg="modSp mod modAnim">
        <pc:chgData name="Saurow Leif" userId="089d23f4-02d0-44c6-b63b-8307752fb498" providerId="ADAL" clId="{CBCE67BD-45F9-4736-8ABF-5CD685C6FCBD}" dt="2024-03-14T15:57:13.981" v="3737"/>
        <pc:sldMkLst>
          <pc:docMk/>
          <pc:sldMk cId="4007288923" sldId="261"/>
        </pc:sldMkLst>
        <pc:spChg chg="mod">
          <ac:chgData name="Saurow Leif" userId="089d23f4-02d0-44c6-b63b-8307752fb498" providerId="ADAL" clId="{CBCE67BD-45F9-4736-8ABF-5CD685C6FCBD}" dt="2024-02-27T00:46:02.974" v="3166" actId="14100"/>
          <ac:spMkLst>
            <pc:docMk/>
            <pc:sldMk cId="4007288923" sldId="261"/>
            <ac:spMk id="2" creationId="{CF029B91-4A68-20A1-ADD5-68F0694D9E82}"/>
          </ac:spMkLst>
        </pc:spChg>
        <pc:spChg chg="mod">
          <ac:chgData name="Saurow Leif" userId="089d23f4-02d0-44c6-b63b-8307752fb498" providerId="ADAL" clId="{CBCE67BD-45F9-4736-8ABF-5CD685C6FCBD}" dt="2024-03-12T12:40:10.839" v="3732" actId="20577"/>
          <ac:spMkLst>
            <pc:docMk/>
            <pc:sldMk cId="4007288923" sldId="261"/>
            <ac:spMk id="4" creationId="{5768357D-7963-82E9-1A40-16E8DA04C22A}"/>
          </ac:spMkLst>
        </pc:spChg>
      </pc:sldChg>
      <pc:sldChg chg="del mod modShow">
        <pc:chgData name="Saurow Leif" userId="089d23f4-02d0-44c6-b63b-8307752fb498" providerId="ADAL" clId="{CBCE67BD-45F9-4736-8ABF-5CD685C6FCBD}" dt="2024-03-22T08:43:49.413" v="3854" actId="47"/>
        <pc:sldMkLst>
          <pc:docMk/>
          <pc:sldMk cId="4155970280" sldId="262"/>
        </pc:sldMkLst>
      </pc:sldChg>
      <pc:sldChg chg="del mod modShow">
        <pc:chgData name="Saurow Leif" userId="089d23f4-02d0-44c6-b63b-8307752fb498" providerId="ADAL" clId="{CBCE67BD-45F9-4736-8ABF-5CD685C6FCBD}" dt="2024-03-22T08:43:51.618" v="3855" actId="47"/>
        <pc:sldMkLst>
          <pc:docMk/>
          <pc:sldMk cId="2362134169" sldId="263"/>
        </pc:sldMkLst>
      </pc:sldChg>
      <pc:sldChg chg="del mod modShow">
        <pc:chgData name="Saurow Leif" userId="089d23f4-02d0-44c6-b63b-8307752fb498" providerId="ADAL" clId="{CBCE67BD-45F9-4736-8ABF-5CD685C6FCBD}" dt="2024-03-22T08:43:54.073" v="3856" actId="47"/>
        <pc:sldMkLst>
          <pc:docMk/>
          <pc:sldMk cId="1395720073" sldId="265"/>
        </pc:sldMkLst>
      </pc:sldChg>
      <pc:sldChg chg="modSp mod modAnim">
        <pc:chgData name="Saurow Leif" userId="089d23f4-02d0-44c6-b63b-8307752fb498" providerId="ADAL" clId="{CBCE67BD-45F9-4736-8ABF-5CD685C6FCBD}" dt="2024-03-14T16:09:29.808" v="3772"/>
        <pc:sldMkLst>
          <pc:docMk/>
          <pc:sldMk cId="4293365589" sldId="266"/>
        </pc:sldMkLst>
        <pc:spChg chg="mod">
          <ac:chgData name="Saurow Leif" userId="089d23f4-02d0-44c6-b63b-8307752fb498" providerId="ADAL" clId="{CBCE67BD-45F9-4736-8ABF-5CD685C6FCBD}" dt="2024-03-14T16:08:39.989" v="3769" actId="1036"/>
          <ac:spMkLst>
            <pc:docMk/>
            <pc:sldMk cId="4293365589" sldId="266"/>
            <ac:spMk id="3" creationId="{78DFFFD3-7D5E-B6B5-C4DD-B19F93B0644C}"/>
          </ac:spMkLst>
        </pc:spChg>
        <pc:spChg chg="mod">
          <ac:chgData name="Saurow Leif" userId="089d23f4-02d0-44c6-b63b-8307752fb498" providerId="ADAL" clId="{CBCE67BD-45F9-4736-8ABF-5CD685C6FCBD}" dt="2024-03-14T16:06:41.410" v="3763" actId="1035"/>
          <ac:spMkLst>
            <pc:docMk/>
            <pc:sldMk cId="4293365589" sldId="266"/>
            <ac:spMk id="5" creationId="{7203B16C-9ED1-D818-AD23-977D02761DB2}"/>
          </ac:spMkLst>
        </pc:spChg>
        <pc:spChg chg="mod">
          <ac:chgData name="Saurow Leif" userId="089d23f4-02d0-44c6-b63b-8307752fb498" providerId="ADAL" clId="{CBCE67BD-45F9-4736-8ABF-5CD685C6FCBD}" dt="2024-03-14T16:06:53.875" v="3766"/>
          <ac:spMkLst>
            <pc:docMk/>
            <pc:sldMk cId="4293365589" sldId="266"/>
            <ac:spMk id="6" creationId="{F19B26F6-82B8-5BE4-C4C4-62C6930DA70B}"/>
          </ac:spMkLst>
        </pc:spChg>
      </pc:sldChg>
      <pc:sldChg chg="modSp mod">
        <pc:chgData name="Saurow Leif" userId="089d23f4-02d0-44c6-b63b-8307752fb498" providerId="ADAL" clId="{CBCE67BD-45F9-4736-8ABF-5CD685C6FCBD}" dt="2024-03-11T20:39:34.771" v="3718" actId="20577"/>
        <pc:sldMkLst>
          <pc:docMk/>
          <pc:sldMk cId="1750065850" sldId="267"/>
        </pc:sldMkLst>
        <pc:spChg chg="mod">
          <ac:chgData name="Saurow Leif" userId="089d23f4-02d0-44c6-b63b-8307752fb498" providerId="ADAL" clId="{CBCE67BD-45F9-4736-8ABF-5CD685C6FCBD}" dt="2024-03-11T20:39:34.771" v="3718" actId="20577"/>
          <ac:spMkLst>
            <pc:docMk/>
            <pc:sldMk cId="1750065850" sldId="267"/>
            <ac:spMk id="3" creationId="{7EF54A0C-76A0-0B08-079A-F18D8E92FEB8}"/>
          </ac:spMkLst>
        </pc:spChg>
      </pc:sldChg>
      <pc:sldChg chg="modSp mod">
        <pc:chgData name="Saurow Leif" userId="089d23f4-02d0-44c6-b63b-8307752fb498" providerId="ADAL" clId="{CBCE67BD-45F9-4736-8ABF-5CD685C6FCBD}" dt="2024-02-27T00:45:39.076" v="3164" actId="20577"/>
        <pc:sldMkLst>
          <pc:docMk/>
          <pc:sldMk cId="3044291206" sldId="268"/>
        </pc:sldMkLst>
        <pc:spChg chg="mod">
          <ac:chgData name="Saurow Leif" userId="089d23f4-02d0-44c6-b63b-8307752fb498" providerId="ADAL" clId="{CBCE67BD-45F9-4736-8ABF-5CD685C6FCBD}" dt="2024-02-27T00:45:39.076" v="3164" actId="20577"/>
          <ac:spMkLst>
            <pc:docMk/>
            <pc:sldMk cId="3044291206" sldId="268"/>
            <ac:spMk id="2" creationId="{00000000-0000-0000-0000-000000000000}"/>
          </ac:spMkLst>
        </pc:spChg>
      </pc:sldChg>
      <pc:sldChg chg="modSp add mod modAnim">
        <pc:chgData name="Saurow Leif" userId="089d23f4-02d0-44c6-b63b-8307752fb498" providerId="ADAL" clId="{CBCE67BD-45F9-4736-8ABF-5CD685C6FCBD}" dt="2024-03-14T15:59:25.356" v="3743" actId="20577"/>
        <pc:sldMkLst>
          <pc:docMk/>
          <pc:sldMk cId="445427789" sldId="269"/>
        </pc:sldMkLst>
        <pc:spChg chg="mod">
          <ac:chgData name="Saurow Leif" userId="089d23f4-02d0-44c6-b63b-8307752fb498" providerId="ADAL" clId="{CBCE67BD-45F9-4736-8ABF-5CD685C6FCBD}" dt="2024-02-27T00:46:46.382" v="3168" actId="404"/>
          <ac:spMkLst>
            <pc:docMk/>
            <pc:sldMk cId="445427789" sldId="269"/>
            <ac:spMk id="2" creationId="{12B37F08-B9A4-53D4-2A4A-46FCD85E69AC}"/>
          </ac:spMkLst>
        </pc:spChg>
        <pc:spChg chg="mod">
          <ac:chgData name="Saurow Leif" userId="089d23f4-02d0-44c6-b63b-8307752fb498" providerId="ADAL" clId="{CBCE67BD-45F9-4736-8ABF-5CD685C6FCBD}" dt="2024-03-14T15:59:25.356" v="3743" actId="20577"/>
          <ac:spMkLst>
            <pc:docMk/>
            <pc:sldMk cId="445427789" sldId="269"/>
            <ac:spMk id="5" creationId="{00000000-0000-0000-0000-000000000000}"/>
          </ac:spMkLst>
        </pc:spChg>
      </pc:sldChg>
      <pc:sldChg chg="modSp add mod modAnim">
        <pc:chgData name="Saurow Leif" userId="089d23f4-02d0-44c6-b63b-8307752fb498" providerId="ADAL" clId="{CBCE67BD-45F9-4736-8ABF-5CD685C6FCBD}" dt="2024-03-14T15:59:48.571" v="3746"/>
        <pc:sldMkLst>
          <pc:docMk/>
          <pc:sldMk cId="2236556121" sldId="270"/>
        </pc:sldMkLst>
        <pc:spChg chg="mod">
          <ac:chgData name="Saurow Leif" userId="089d23f4-02d0-44c6-b63b-8307752fb498" providerId="ADAL" clId="{CBCE67BD-45F9-4736-8ABF-5CD685C6FCBD}" dt="2024-02-17T12:51:06.214" v="2307"/>
          <ac:spMkLst>
            <pc:docMk/>
            <pc:sldMk cId="2236556121" sldId="270"/>
            <ac:spMk id="2" creationId="{12B37F08-B9A4-53D4-2A4A-46FCD85E69AC}"/>
          </ac:spMkLst>
        </pc:spChg>
        <pc:spChg chg="mod">
          <ac:chgData name="Saurow Leif" userId="089d23f4-02d0-44c6-b63b-8307752fb498" providerId="ADAL" clId="{CBCE67BD-45F9-4736-8ABF-5CD685C6FCBD}" dt="2024-02-28T01:40:51.661" v="3628" actId="20577"/>
          <ac:spMkLst>
            <pc:docMk/>
            <pc:sldMk cId="2236556121" sldId="270"/>
            <ac:spMk id="5" creationId="{00000000-0000-0000-0000-000000000000}"/>
          </ac:spMkLst>
        </pc:spChg>
      </pc:sldChg>
      <pc:sldChg chg="modSp add mod modAnim">
        <pc:chgData name="Saurow Leif" userId="089d23f4-02d0-44c6-b63b-8307752fb498" providerId="ADAL" clId="{CBCE67BD-45F9-4736-8ABF-5CD685C6FCBD}" dt="2024-03-14T16:01:43.273" v="3747"/>
        <pc:sldMkLst>
          <pc:docMk/>
          <pc:sldMk cId="1901791292" sldId="271"/>
        </pc:sldMkLst>
        <pc:spChg chg="mod">
          <ac:chgData name="Saurow Leif" userId="089d23f4-02d0-44c6-b63b-8307752fb498" providerId="ADAL" clId="{CBCE67BD-45F9-4736-8ABF-5CD685C6FCBD}" dt="2024-02-23T12:05:57.830" v="2983" actId="20577"/>
          <ac:spMkLst>
            <pc:docMk/>
            <pc:sldMk cId="1901791292" sldId="271"/>
            <ac:spMk id="2" creationId="{12B37F08-B9A4-53D4-2A4A-46FCD85E69AC}"/>
          </ac:spMkLst>
        </pc:spChg>
        <pc:spChg chg="mod">
          <ac:chgData name="Saurow Leif" userId="089d23f4-02d0-44c6-b63b-8307752fb498" providerId="ADAL" clId="{CBCE67BD-45F9-4736-8ABF-5CD685C6FCBD}" dt="2024-03-11T11:58:49.919" v="3674" actId="20577"/>
          <ac:spMkLst>
            <pc:docMk/>
            <pc:sldMk cId="1901791292" sldId="271"/>
            <ac:spMk id="5" creationId="{00000000-0000-0000-0000-000000000000}"/>
          </ac:spMkLst>
        </pc:spChg>
      </pc:sldChg>
      <pc:sldChg chg="modSp add mod">
        <pc:chgData name="Saurow Leif" userId="089d23f4-02d0-44c6-b63b-8307752fb498" providerId="ADAL" clId="{CBCE67BD-45F9-4736-8ABF-5CD685C6FCBD}" dt="2024-02-23T12:10:08.417" v="3084" actId="20577"/>
        <pc:sldMkLst>
          <pc:docMk/>
          <pc:sldMk cId="3196958487" sldId="272"/>
        </pc:sldMkLst>
        <pc:spChg chg="mod">
          <ac:chgData name="Saurow Leif" userId="089d23f4-02d0-44c6-b63b-8307752fb498" providerId="ADAL" clId="{CBCE67BD-45F9-4736-8ABF-5CD685C6FCBD}" dt="2024-02-23T12:07:52.918" v="3003"/>
          <ac:spMkLst>
            <pc:docMk/>
            <pc:sldMk cId="3196958487" sldId="272"/>
            <ac:spMk id="2" creationId="{12B37F08-B9A4-53D4-2A4A-46FCD85E69AC}"/>
          </ac:spMkLst>
        </pc:spChg>
        <pc:spChg chg="mod">
          <ac:chgData name="Saurow Leif" userId="089d23f4-02d0-44c6-b63b-8307752fb498" providerId="ADAL" clId="{CBCE67BD-45F9-4736-8ABF-5CD685C6FCBD}" dt="2024-02-23T12:10:08.417" v="3084" actId="20577"/>
          <ac:spMkLst>
            <pc:docMk/>
            <pc:sldMk cId="3196958487" sldId="272"/>
            <ac:spMk id="5" creationId="{00000000-0000-0000-0000-000000000000}"/>
          </ac:spMkLst>
        </pc:spChg>
      </pc:sldChg>
      <pc:sldChg chg="delSp modSp add mod">
        <pc:chgData name="Saurow Leif" userId="089d23f4-02d0-44c6-b63b-8307752fb498" providerId="ADAL" clId="{CBCE67BD-45F9-4736-8ABF-5CD685C6FCBD}" dt="2024-03-14T16:12:28.097" v="3799" actId="20577"/>
        <pc:sldMkLst>
          <pc:docMk/>
          <pc:sldMk cId="4127689135" sldId="273"/>
        </pc:sldMkLst>
        <pc:spChg chg="mod">
          <ac:chgData name="Saurow Leif" userId="089d23f4-02d0-44c6-b63b-8307752fb498" providerId="ADAL" clId="{CBCE67BD-45F9-4736-8ABF-5CD685C6FCBD}" dt="2024-03-14T16:12:28.097" v="3799" actId="20577"/>
          <ac:spMkLst>
            <pc:docMk/>
            <pc:sldMk cId="4127689135" sldId="273"/>
            <ac:spMk id="2" creationId="{12B37F08-B9A4-53D4-2A4A-46FCD85E69AC}"/>
          </ac:spMkLst>
        </pc:spChg>
        <pc:spChg chg="del mod">
          <ac:chgData name="Saurow Leif" userId="089d23f4-02d0-44c6-b63b-8307752fb498" providerId="ADAL" clId="{CBCE67BD-45F9-4736-8ABF-5CD685C6FCBD}" dt="2024-03-14T16:12:04.092" v="3775" actId="478"/>
          <ac:spMkLst>
            <pc:docMk/>
            <pc:sldMk cId="4127689135" sldId="273"/>
            <ac:spMk id="5" creationId="{00000000-0000-0000-0000-000000000000}"/>
          </ac:spMkLst>
        </pc:spChg>
      </pc:sldChg>
      <pc:sldChg chg="modSp add mod">
        <pc:chgData name="Saurow Leif" userId="089d23f4-02d0-44c6-b63b-8307752fb498" providerId="ADAL" clId="{CBCE67BD-45F9-4736-8ABF-5CD685C6FCBD}" dt="2024-03-14T16:14:00.265" v="3830"/>
        <pc:sldMkLst>
          <pc:docMk/>
          <pc:sldMk cId="3483080137" sldId="274"/>
        </pc:sldMkLst>
        <pc:spChg chg="mod">
          <ac:chgData name="Saurow Leif" userId="089d23f4-02d0-44c6-b63b-8307752fb498" providerId="ADAL" clId="{CBCE67BD-45F9-4736-8ABF-5CD685C6FCBD}" dt="2024-03-14T16:14:00.265" v="3830"/>
          <ac:spMkLst>
            <pc:docMk/>
            <pc:sldMk cId="3483080137" sldId="274"/>
            <ac:spMk id="2" creationId="{12B37F08-B9A4-53D4-2A4A-46FCD85E69AC}"/>
          </ac:spMkLst>
        </pc:spChg>
      </pc:sldChg>
    </pc:docChg>
  </pc:docChgLst>
  <pc:docChgLst>
    <pc:chgData name="Saurow Leif" userId="089d23f4-02d0-44c6-b63b-8307752fb498" providerId="ADAL" clId="{506836BD-5EB8-4F44-ACCC-6EC818899EED}"/>
    <pc:docChg chg="undo custSel addSld delSld modSld sldOrd">
      <pc:chgData name="Saurow Leif" userId="089d23f4-02d0-44c6-b63b-8307752fb498" providerId="ADAL" clId="{506836BD-5EB8-4F44-ACCC-6EC818899EED}" dt="2023-04-13T06:57:19.985" v="1733" actId="20577"/>
      <pc:docMkLst>
        <pc:docMk/>
      </pc:docMkLst>
      <pc:sldChg chg="modSp mod">
        <pc:chgData name="Saurow Leif" userId="089d23f4-02d0-44c6-b63b-8307752fb498" providerId="ADAL" clId="{506836BD-5EB8-4F44-ACCC-6EC818899EED}" dt="2023-03-20T20:35:28.553" v="11" actId="20577"/>
        <pc:sldMkLst>
          <pc:docMk/>
          <pc:sldMk cId="303447833" sldId="256"/>
        </pc:sldMkLst>
        <pc:spChg chg="mod">
          <ac:chgData name="Saurow Leif" userId="089d23f4-02d0-44c6-b63b-8307752fb498" providerId="ADAL" clId="{506836BD-5EB8-4F44-ACCC-6EC818899EED}" dt="2023-03-20T20:35:28.553" v="11" actId="20577"/>
          <ac:spMkLst>
            <pc:docMk/>
            <pc:sldMk cId="303447833" sldId="256"/>
            <ac:spMk id="4" creationId="{00000000-0000-0000-0000-000000000000}"/>
          </ac:spMkLst>
        </pc:spChg>
      </pc:sldChg>
      <pc:sldChg chg="modSp mod modAnim">
        <pc:chgData name="Saurow Leif" userId="089d23f4-02d0-44c6-b63b-8307752fb498" providerId="ADAL" clId="{506836BD-5EB8-4F44-ACCC-6EC818899EED}" dt="2023-04-12T10:31:34.736" v="1559" actId="313"/>
        <pc:sldMkLst>
          <pc:docMk/>
          <pc:sldMk cId="2090594489" sldId="257"/>
        </pc:sldMkLst>
        <pc:spChg chg="mod">
          <ac:chgData name="Saurow Leif" userId="089d23f4-02d0-44c6-b63b-8307752fb498" providerId="ADAL" clId="{506836BD-5EB8-4F44-ACCC-6EC818899EED}" dt="2023-04-12T10:31:34.736" v="1559" actId="313"/>
          <ac:spMkLst>
            <pc:docMk/>
            <pc:sldMk cId="2090594489" sldId="257"/>
            <ac:spMk id="5" creationId="{00000000-0000-0000-0000-000000000000}"/>
          </ac:spMkLst>
        </pc:spChg>
      </pc:sldChg>
      <pc:sldChg chg="addSp modSp mod modAnim">
        <pc:chgData name="Saurow Leif" userId="089d23f4-02d0-44c6-b63b-8307752fb498" providerId="ADAL" clId="{506836BD-5EB8-4F44-ACCC-6EC818899EED}" dt="2023-03-24T07:23:36.283" v="950" actId="113"/>
        <pc:sldMkLst>
          <pc:docMk/>
          <pc:sldMk cId="979107610" sldId="259"/>
        </pc:sldMkLst>
        <pc:spChg chg="add mod">
          <ac:chgData name="Saurow Leif" userId="089d23f4-02d0-44c6-b63b-8307752fb498" providerId="ADAL" clId="{506836BD-5EB8-4F44-ACCC-6EC818899EED}" dt="2023-03-20T20:45:20.164" v="363" actId="14100"/>
          <ac:spMkLst>
            <pc:docMk/>
            <pc:sldMk cId="979107610" sldId="259"/>
            <ac:spMk id="2" creationId="{12B37F08-B9A4-53D4-2A4A-46FCD85E69AC}"/>
          </ac:spMkLst>
        </pc:spChg>
        <pc:spChg chg="mod">
          <ac:chgData name="Saurow Leif" userId="089d23f4-02d0-44c6-b63b-8307752fb498" providerId="ADAL" clId="{506836BD-5EB8-4F44-ACCC-6EC818899EED}" dt="2023-03-24T07:23:36.283" v="950" actId="113"/>
          <ac:spMkLst>
            <pc:docMk/>
            <pc:sldMk cId="979107610" sldId="259"/>
            <ac:spMk id="5" creationId="{00000000-0000-0000-0000-000000000000}"/>
          </ac:spMkLst>
        </pc:spChg>
      </pc:sldChg>
      <pc:sldChg chg="modSp del mod ord">
        <pc:chgData name="Saurow Leif" userId="089d23f4-02d0-44c6-b63b-8307752fb498" providerId="ADAL" clId="{506836BD-5EB8-4F44-ACCC-6EC818899EED}" dt="2023-03-22T20:44:43.120" v="746" actId="47"/>
        <pc:sldMkLst>
          <pc:docMk/>
          <pc:sldMk cId="3928285035" sldId="260"/>
        </pc:sldMkLst>
        <pc:spChg chg="mod">
          <ac:chgData name="Saurow Leif" userId="089d23f4-02d0-44c6-b63b-8307752fb498" providerId="ADAL" clId="{506836BD-5EB8-4F44-ACCC-6EC818899EED}" dt="2023-03-22T20:44:25.792" v="733" actId="20577"/>
          <ac:spMkLst>
            <pc:docMk/>
            <pc:sldMk cId="3928285035" sldId="260"/>
            <ac:spMk id="2" creationId="{00000000-0000-0000-0000-000000000000}"/>
          </ac:spMkLst>
        </pc:spChg>
        <pc:spChg chg="mod">
          <ac:chgData name="Saurow Leif" userId="089d23f4-02d0-44c6-b63b-8307752fb498" providerId="ADAL" clId="{506836BD-5EB8-4F44-ACCC-6EC818899EED}" dt="2023-03-22T20:44:35.518" v="745" actId="20577"/>
          <ac:spMkLst>
            <pc:docMk/>
            <pc:sldMk cId="3928285035" sldId="260"/>
            <ac:spMk id="5" creationId="{00000000-0000-0000-0000-000000000000}"/>
          </ac:spMkLst>
        </pc:spChg>
      </pc:sldChg>
      <pc:sldChg chg="delSp modSp mod ord">
        <pc:chgData name="Saurow Leif" userId="089d23f4-02d0-44c6-b63b-8307752fb498" providerId="ADAL" clId="{506836BD-5EB8-4F44-ACCC-6EC818899EED}" dt="2023-04-13T06:57:19.985" v="1733" actId="20577"/>
        <pc:sldMkLst>
          <pc:docMk/>
          <pc:sldMk cId="4007288923" sldId="261"/>
        </pc:sldMkLst>
        <pc:spChg chg="mod">
          <ac:chgData name="Saurow Leif" userId="089d23f4-02d0-44c6-b63b-8307752fb498" providerId="ADAL" clId="{506836BD-5EB8-4F44-ACCC-6EC818899EED}" dt="2023-03-20T20:44:59.099" v="338" actId="1076"/>
          <ac:spMkLst>
            <pc:docMk/>
            <pc:sldMk cId="4007288923" sldId="261"/>
            <ac:spMk id="2" creationId="{CF029B91-4A68-20A1-ADD5-68F0694D9E82}"/>
          </ac:spMkLst>
        </pc:spChg>
        <pc:spChg chg="del">
          <ac:chgData name="Saurow Leif" userId="089d23f4-02d0-44c6-b63b-8307752fb498" providerId="ADAL" clId="{506836BD-5EB8-4F44-ACCC-6EC818899EED}" dt="2023-03-20T20:37:05.873" v="79" actId="478"/>
          <ac:spMkLst>
            <pc:docMk/>
            <pc:sldMk cId="4007288923" sldId="261"/>
            <ac:spMk id="3" creationId="{65ED6096-DB8D-3023-3D4F-1D0140329ED5}"/>
          </ac:spMkLst>
        </pc:spChg>
        <pc:spChg chg="mod">
          <ac:chgData name="Saurow Leif" userId="089d23f4-02d0-44c6-b63b-8307752fb498" providerId="ADAL" clId="{506836BD-5EB8-4F44-ACCC-6EC818899EED}" dt="2023-04-13T06:57:19.985" v="1733" actId="20577"/>
          <ac:spMkLst>
            <pc:docMk/>
            <pc:sldMk cId="4007288923" sldId="261"/>
            <ac:spMk id="4" creationId="{5768357D-7963-82E9-1A40-16E8DA04C22A}"/>
          </ac:spMkLst>
        </pc:spChg>
      </pc:sldChg>
      <pc:sldChg chg="modSp add mod modAnim">
        <pc:chgData name="Saurow Leif" userId="089d23f4-02d0-44c6-b63b-8307752fb498" providerId="ADAL" clId="{506836BD-5EB8-4F44-ACCC-6EC818899EED}" dt="2023-04-03T15:44:03.610" v="1418" actId="20577"/>
        <pc:sldMkLst>
          <pc:docMk/>
          <pc:sldMk cId="4155970280" sldId="262"/>
        </pc:sldMkLst>
        <pc:spChg chg="mod">
          <ac:chgData name="Saurow Leif" userId="089d23f4-02d0-44c6-b63b-8307752fb498" providerId="ADAL" clId="{506836BD-5EB8-4F44-ACCC-6EC818899EED}" dt="2023-04-03T15:44:03.610" v="1418" actId="20577"/>
          <ac:spMkLst>
            <pc:docMk/>
            <pc:sldMk cId="4155970280" sldId="262"/>
            <ac:spMk id="5" creationId="{00000000-0000-0000-0000-000000000000}"/>
          </ac:spMkLst>
        </pc:spChg>
      </pc:sldChg>
      <pc:sldChg chg="modSp add mod modAnim">
        <pc:chgData name="Saurow Leif" userId="089d23f4-02d0-44c6-b63b-8307752fb498" providerId="ADAL" clId="{506836BD-5EB8-4F44-ACCC-6EC818899EED}" dt="2023-04-12T10:41:29.993" v="1610" actId="313"/>
        <pc:sldMkLst>
          <pc:docMk/>
          <pc:sldMk cId="2362134169" sldId="263"/>
        </pc:sldMkLst>
        <pc:spChg chg="mod">
          <ac:chgData name="Saurow Leif" userId="089d23f4-02d0-44c6-b63b-8307752fb498" providerId="ADAL" clId="{506836BD-5EB8-4F44-ACCC-6EC818899EED}" dt="2023-04-12T10:41:29.993" v="1610" actId="313"/>
          <ac:spMkLst>
            <pc:docMk/>
            <pc:sldMk cId="2362134169" sldId="263"/>
            <ac:spMk id="5" creationId="{00000000-0000-0000-0000-000000000000}"/>
          </ac:spMkLst>
        </pc:spChg>
      </pc:sldChg>
      <pc:sldChg chg="addSp delSp modSp add del mod delAnim">
        <pc:chgData name="Saurow Leif" userId="089d23f4-02d0-44c6-b63b-8307752fb498" providerId="ADAL" clId="{506836BD-5EB8-4F44-ACCC-6EC818899EED}" dt="2023-04-13T06:56:08.981" v="1690" actId="47"/>
        <pc:sldMkLst>
          <pc:docMk/>
          <pc:sldMk cId="2521491976" sldId="264"/>
        </pc:sldMkLst>
        <pc:spChg chg="mod">
          <ac:chgData name="Saurow Leif" userId="089d23f4-02d0-44c6-b63b-8307752fb498" providerId="ADAL" clId="{506836BD-5EB8-4F44-ACCC-6EC818899EED}" dt="2023-03-20T20:50:58.139" v="423"/>
          <ac:spMkLst>
            <pc:docMk/>
            <pc:sldMk cId="2521491976" sldId="264"/>
            <ac:spMk id="2" creationId="{12B37F08-B9A4-53D4-2A4A-46FCD85E69AC}"/>
          </ac:spMkLst>
        </pc:spChg>
        <pc:spChg chg="add del mod">
          <ac:chgData name="Saurow Leif" userId="089d23f4-02d0-44c6-b63b-8307752fb498" providerId="ADAL" clId="{506836BD-5EB8-4F44-ACCC-6EC818899EED}" dt="2023-03-20T20:50:47.715" v="420" actId="478"/>
          <ac:spMkLst>
            <pc:docMk/>
            <pc:sldMk cId="2521491976" sldId="264"/>
            <ac:spMk id="4" creationId="{01F08320-86E5-CC21-F3F7-4C678B42794E}"/>
          </ac:spMkLst>
        </pc:spChg>
        <pc:spChg chg="del mod">
          <ac:chgData name="Saurow Leif" userId="089d23f4-02d0-44c6-b63b-8307752fb498" providerId="ADAL" clId="{506836BD-5EB8-4F44-ACCC-6EC818899EED}" dt="2023-03-20T20:50:44.164" v="419" actId="478"/>
          <ac:spMkLst>
            <pc:docMk/>
            <pc:sldMk cId="2521491976" sldId="264"/>
            <ac:spMk id="5" creationId="{00000000-0000-0000-0000-000000000000}"/>
          </ac:spMkLst>
        </pc:spChg>
      </pc:sldChg>
      <pc:sldChg chg="addSp delSp modSp add mod">
        <pc:chgData name="Saurow Leif" userId="089d23f4-02d0-44c6-b63b-8307752fb498" providerId="ADAL" clId="{506836BD-5EB8-4F44-ACCC-6EC818899EED}" dt="2023-03-22T20:26:03.656" v="585" actId="1076"/>
        <pc:sldMkLst>
          <pc:docMk/>
          <pc:sldMk cId="1395720073" sldId="265"/>
        </pc:sldMkLst>
        <pc:spChg chg="mod">
          <ac:chgData name="Saurow Leif" userId="089d23f4-02d0-44c6-b63b-8307752fb498" providerId="ADAL" clId="{506836BD-5EB8-4F44-ACCC-6EC818899EED}" dt="2023-03-20T20:52:38.653" v="468" actId="313"/>
          <ac:spMkLst>
            <pc:docMk/>
            <pc:sldMk cId="1395720073" sldId="265"/>
            <ac:spMk id="2" creationId="{12B37F08-B9A4-53D4-2A4A-46FCD85E69AC}"/>
          </ac:spMkLst>
        </pc:spChg>
        <pc:spChg chg="add del mod">
          <ac:chgData name="Saurow Leif" userId="089d23f4-02d0-44c6-b63b-8307752fb498" providerId="ADAL" clId="{506836BD-5EB8-4F44-ACCC-6EC818899EED}" dt="2023-03-20T20:54:18.028" v="477" actId="22"/>
          <ac:spMkLst>
            <pc:docMk/>
            <pc:sldMk cId="1395720073" sldId="265"/>
            <ac:spMk id="4" creationId="{25C1D5F4-B45B-250B-1782-C6C89A486CCD}"/>
          </ac:spMkLst>
        </pc:spChg>
        <pc:spChg chg="add mod">
          <ac:chgData name="Saurow Leif" userId="089d23f4-02d0-44c6-b63b-8307752fb498" providerId="ADAL" clId="{506836BD-5EB8-4F44-ACCC-6EC818899EED}" dt="2023-03-22T20:26:03.656" v="585" actId="1076"/>
          <ac:spMkLst>
            <pc:docMk/>
            <pc:sldMk cId="1395720073" sldId="265"/>
            <ac:spMk id="6" creationId="{38F877A8-B35B-0AA6-A2ED-26F6016366B3}"/>
          </ac:spMkLst>
        </pc:spChg>
      </pc:sldChg>
      <pc:sldChg chg="addSp modSp add mod">
        <pc:chgData name="Saurow Leif" userId="089d23f4-02d0-44c6-b63b-8307752fb498" providerId="ADAL" clId="{506836BD-5EB8-4F44-ACCC-6EC818899EED}" dt="2023-04-13T06:56:27.773" v="1710" actId="20577"/>
        <pc:sldMkLst>
          <pc:docMk/>
          <pc:sldMk cId="4293365589" sldId="266"/>
        </pc:sldMkLst>
        <pc:spChg chg="mod">
          <ac:chgData name="Saurow Leif" userId="089d23f4-02d0-44c6-b63b-8307752fb498" providerId="ADAL" clId="{506836BD-5EB8-4F44-ACCC-6EC818899EED}" dt="2023-04-11T10:55:08.429" v="1459" actId="120"/>
          <ac:spMkLst>
            <pc:docMk/>
            <pc:sldMk cId="4293365589" sldId="266"/>
            <ac:spMk id="2" creationId="{12B37F08-B9A4-53D4-2A4A-46FCD85E69AC}"/>
          </ac:spMkLst>
        </pc:spChg>
        <pc:spChg chg="add mod">
          <ac:chgData name="Saurow Leif" userId="089d23f4-02d0-44c6-b63b-8307752fb498" providerId="ADAL" clId="{506836BD-5EB8-4F44-ACCC-6EC818899EED}" dt="2023-04-11T10:53:45.377" v="1432" actId="1076"/>
          <ac:spMkLst>
            <pc:docMk/>
            <pc:sldMk cId="4293365589" sldId="266"/>
            <ac:spMk id="3" creationId="{78DFFFD3-7D5E-B6B5-C4DD-B19F93B0644C}"/>
          </ac:spMkLst>
        </pc:spChg>
        <pc:spChg chg="add mod">
          <ac:chgData name="Saurow Leif" userId="089d23f4-02d0-44c6-b63b-8307752fb498" providerId="ADAL" clId="{506836BD-5EB8-4F44-ACCC-6EC818899EED}" dt="2023-04-11T10:53:42.313" v="1431" actId="1076"/>
          <ac:spMkLst>
            <pc:docMk/>
            <pc:sldMk cId="4293365589" sldId="266"/>
            <ac:spMk id="4" creationId="{48F54DA0-1AF3-F1BB-1E94-6E723B483FEB}"/>
          </ac:spMkLst>
        </pc:spChg>
        <pc:spChg chg="add mod">
          <ac:chgData name="Saurow Leif" userId="089d23f4-02d0-44c6-b63b-8307752fb498" providerId="ADAL" clId="{506836BD-5EB8-4F44-ACCC-6EC818899EED}" dt="2023-04-11T10:55:35.250" v="1479" actId="20577"/>
          <ac:spMkLst>
            <pc:docMk/>
            <pc:sldMk cId="4293365589" sldId="266"/>
            <ac:spMk id="5" creationId="{7203B16C-9ED1-D818-AD23-977D02761DB2}"/>
          </ac:spMkLst>
        </pc:spChg>
        <pc:spChg chg="add mod">
          <ac:chgData name="Saurow Leif" userId="089d23f4-02d0-44c6-b63b-8307752fb498" providerId="ADAL" clId="{506836BD-5EB8-4F44-ACCC-6EC818899EED}" dt="2023-04-13T06:56:27.773" v="1710" actId="20577"/>
          <ac:spMkLst>
            <pc:docMk/>
            <pc:sldMk cId="4293365589" sldId="266"/>
            <ac:spMk id="6" creationId="{F19B26F6-82B8-5BE4-C4C4-62C6930DA70B}"/>
          </ac:spMkLst>
        </pc:spChg>
      </pc:sldChg>
      <pc:sldChg chg="addSp modSp add mod">
        <pc:chgData name="Saurow Leif" userId="089d23f4-02d0-44c6-b63b-8307752fb498" providerId="ADAL" clId="{506836BD-5EB8-4F44-ACCC-6EC818899EED}" dt="2023-04-13T06:41:53.301" v="1689" actId="20577"/>
        <pc:sldMkLst>
          <pc:docMk/>
          <pc:sldMk cId="1750065850" sldId="267"/>
        </pc:sldMkLst>
        <pc:spChg chg="mod">
          <ac:chgData name="Saurow Leif" userId="089d23f4-02d0-44c6-b63b-8307752fb498" providerId="ADAL" clId="{506836BD-5EB8-4F44-ACCC-6EC818899EED}" dt="2023-03-20T20:56:23.290" v="522" actId="20577"/>
          <ac:spMkLst>
            <pc:docMk/>
            <pc:sldMk cId="1750065850" sldId="267"/>
            <ac:spMk id="2" creationId="{12B37F08-B9A4-53D4-2A4A-46FCD85E69AC}"/>
          </ac:spMkLst>
        </pc:spChg>
        <pc:spChg chg="add mod">
          <ac:chgData name="Saurow Leif" userId="089d23f4-02d0-44c6-b63b-8307752fb498" providerId="ADAL" clId="{506836BD-5EB8-4F44-ACCC-6EC818899EED}" dt="2023-04-13T06:41:53.301" v="1689" actId="20577"/>
          <ac:spMkLst>
            <pc:docMk/>
            <pc:sldMk cId="1750065850" sldId="267"/>
            <ac:spMk id="3" creationId="{7EF54A0C-76A0-0B08-079A-F18D8E92FEB8}"/>
          </ac:spMkLst>
        </pc:spChg>
      </pc:sldChg>
      <pc:sldChg chg="add del">
        <pc:chgData name="Saurow Leif" userId="089d23f4-02d0-44c6-b63b-8307752fb498" providerId="ADAL" clId="{506836BD-5EB8-4F44-ACCC-6EC818899EED}" dt="2023-03-22T20:44:14.485" v="722" actId="2890"/>
        <pc:sldMkLst>
          <pc:docMk/>
          <pc:sldMk cId="278057859" sldId="268"/>
        </pc:sldMkLst>
      </pc:sldChg>
      <pc:sldChg chg="modSp add mod">
        <pc:chgData name="Saurow Leif" userId="089d23f4-02d0-44c6-b63b-8307752fb498" providerId="ADAL" clId="{506836BD-5EB8-4F44-ACCC-6EC818899EED}" dt="2023-03-29T06:51:53.260" v="951" actId="20577"/>
        <pc:sldMkLst>
          <pc:docMk/>
          <pc:sldMk cId="3044291206" sldId="268"/>
        </pc:sldMkLst>
        <pc:spChg chg="mod">
          <ac:chgData name="Saurow Leif" userId="089d23f4-02d0-44c6-b63b-8307752fb498" providerId="ADAL" clId="{506836BD-5EB8-4F44-ACCC-6EC818899EED}" dt="2023-03-29T06:51:53.260" v="951" actId="20577"/>
          <ac:spMkLst>
            <pc:docMk/>
            <pc:sldMk cId="3044291206" sldId="268"/>
            <ac:spMk id="5" creationId="{00000000-0000-0000-0000-000000000000}"/>
          </ac:spMkLst>
        </pc:spChg>
      </pc:sldChg>
    </pc:docChg>
  </pc:docChgLst>
  <pc:docChgLst>
    <pc:chgData name="Saurow Leif" userId="089d23f4-02d0-44c6-b63b-8307752fb498" providerId="ADAL" clId="{FECD3662-7683-CA4F-B3E4-BF24C5C04C77}"/>
    <pc:docChg chg="undo custSel modSld">
      <pc:chgData name="Saurow Leif" userId="089d23f4-02d0-44c6-b63b-8307752fb498" providerId="ADAL" clId="{FECD3662-7683-CA4F-B3E4-BF24C5C04C77}" dt="2024-03-06T04:28:37.007" v="524" actId="20577"/>
      <pc:docMkLst>
        <pc:docMk/>
      </pc:docMkLst>
      <pc:sldChg chg="addSp delSp modSp">
        <pc:chgData name="Saurow Leif" userId="089d23f4-02d0-44c6-b63b-8307752fb498" providerId="ADAL" clId="{FECD3662-7683-CA4F-B3E4-BF24C5C04C77}" dt="2024-02-25T08:06:45.411" v="9" actId="20577"/>
        <pc:sldMkLst>
          <pc:docMk/>
          <pc:sldMk cId="2090594489" sldId="257"/>
        </pc:sldMkLst>
        <pc:spChg chg="add del">
          <ac:chgData name="Saurow Leif" userId="089d23f4-02d0-44c6-b63b-8307752fb498" providerId="ADAL" clId="{FECD3662-7683-CA4F-B3E4-BF24C5C04C77}" dt="2024-02-25T08:06:37.464" v="1" actId="139"/>
          <ac:spMkLst>
            <pc:docMk/>
            <pc:sldMk cId="2090594489" sldId="257"/>
            <ac:spMk id="2" creationId="{CB144F0B-B8A1-FF31-B94C-DAEE76549565}"/>
          </ac:spMkLst>
        </pc:spChg>
        <pc:spChg chg="mod">
          <ac:chgData name="Saurow Leif" userId="089d23f4-02d0-44c6-b63b-8307752fb498" providerId="ADAL" clId="{FECD3662-7683-CA4F-B3E4-BF24C5C04C77}" dt="2024-02-25T08:06:45.411" v="9" actId="20577"/>
          <ac:spMkLst>
            <pc:docMk/>
            <pc:sldMk cId="2090594489" sldId="257"/>
            <ac:spMk id="5" creationId="{00000000-0000-0000-0000-000000000000}"/>
          </ac:spMkLst>
        </pc:spChg>
      </pc:sldChg>
      <pc:sldChg chg="modSp">
        <pc:chgData name="Saurow Leif" userId="089d23f4-02d0-44c6-b63b-8307752fb498" providerId="ADAL" clId="{FECD3662-7683-CA4F-B3E4-BF24C5C04C77}" dt="2024-03-06T04:22:30.877" v="379" actId="20577"/>
        <pc:sldMkLst>
          <pc:docMk/>
          <pc:sldMk cId="4007288923" sldId="261"/>
        </pc:sldMkLst>
        <pc:spChg chg="mod">
          <ac:chgData name="Saurow Leif" userId="089d23f4-02d0-44c6-b63b-8307752fb498" providerId="ADAL" clId="{FECD3662-7683-CA4F-B3E4-BF24C5C04C77}" dt="2024-03-06T04:22:30.877" v="379" actId="20577"/>
          <ac:spMkLst>
            <pc:docMk/>
            <pc:sldMk cId="4007288923" sldId="261"/>
            <ac:spMk id="4" creationId="{5768357D-7963-82E9-1A40-16E8DA04C22A}"/>
          </ac:spMkLst>
        </pc:spChg>
      </pc:sldChg>
      <pc:sldChg chg="modSp">
        <pc:chgData name="Saurow Leif" userId="089d23f4-02d0-44c6-b63b-8307752fb498" providerId="ADAL" clId="{FECD3662-7683-CA4F-B3E4-BF24C5C04C77}" dt="2024-03-06T04:26:36.487" v="381" actId="20577"/>
        <pc:sldMkLst>
          <pc:docMk/>
          <pc:sldMk cId="4293365589" sldId="266"/>
        </pc:sldMkLst>
        <pc:spChg chg="mod">
          <ac:chgData name="Saurow Leif" userId="089d23f4-02d0-44c6-b63b-8307752fb498" providerId="ADAL" clId="{FECD3662-7683-CA4F-B3E4-BF24C5C04C77}" dt="2024-03-06T04:26:36.487" v="381" actId="20577"/>
          <ac:spMkLst>
            <pc:docMk/>
            <pc:sldMk cId="4293365589" sldId="266"/>
            <ac:spMk id="6" creationId="{F19B26F6-82B8-5BE4-C4C4-62C6930DA70B}"/>
          </ac:spMkLst>
        </pc:spChg>
      </pc:sldChg>
      <pc:sldChg chg="modSp">
        <pc:chgData name="Saurow Leif" userId="089d23f4-02d0-44c6-b63b-8307752fb498" providerId="ADAL" clId="{FECD3662-7683-CA4F-B3E4-BF24C5C04C77}" dt="2024-03-06T04:28:37.007" v="524" actId="20577"/>
        <pc:sldMkLst>
          <pc:docMk/>
          <pc:sldMk cId="1750065850" sldId="267"/>
        </pc:sldMkLst>
        <pc:spChg chg="mod">
          <ac:chgData name="Saurow Leif" userId="089d23f4-02d0-44c6-b63b-8307752fb498" providerId="ADAL" clId="{FECD3662-7683-CA4F-B3E4-BF24C5C04C77}" dt="2024-03-06T04:28:37.007" v="524" actId="20577"/>
          <ac:spMkLst>
            <pc:docMk/>
            <pc:sldMk cId="1750065850" sldId="267"/>
            <ac:spMk id="3" creationId="{7EF54A0C-76A0-0B08-079A-F18D8E92FEB8}"/>
          </ac:spMkLst>
        </pc:spChg>
      </pc:sldChg>
      <pc:sldChg chg="modSp">
        <pc:chgData name="Saurow Leif" userId="089d23f4-02d0-44c6-b63b-8307752fb498" providerId="ADAL" clId="{FECD3662-7683-CA4F-B3E4-BF24C5C04C77}" dt="2024-02-25T08:17:06.330" v="48" actId="20577"/>
        <pc:sldMkLst>
          <pc:docMk/>
          <pc:sldMk cId="1901791292" sldId="271"/>
        </pc:sldMkLst>
        <pc:spChg chg="mod">
          <ac:chgData name="Saurow Leif" userId="089d23f4-02d0-44c6-b63b-8307752fb498" providerId="ADAL" clId="{FECD3662-7683-CA4F-B3E4-BF24C5C04C77}" dt="2024-02-25T08:17:06.330" v="48" actId="20577"/>
          <ac:spMkLst>
            <pc:docMk/>
            <pc:sldMk cId="1901791292" sldId="271"/>
            <ac:spMk id="5" creationId="{00000000-0000-0000-0000-000000000000}"/>
          </ac:spMkLst>
        </pc:spChg>
      </pc:sldChg>
    </pc:docChg>
  </pc:docChgLst>
  <pc:docChgLst>
    <pc:chgData name="Saurow Leif" userId="089d23f4-02d0-44c6-b63b-8307752fb498" providerId="ADAL" clId="{AF365F21-2CB7-493F-9E26-75160E853313}"/>
    <pc:docChg chg="delSld">
      <pc:chgData name="Saurow Leif" userId="089d23f4-02d0-44c6-b63b-8307752fb498" providerId="ADAL" clId="{AF365F21-2CB7-493F-9E26-75160E853313}" dt="2024-07-22T19:53:54.018" v="1" actId="47"/>
      <pc:docMkLst>
        <pc:docMk/>
      </pc:docMkLst>
      <pc:sldChg chg="del">
        <pc:chgData name="Saurow Leif" userId="089d23f4-02d0-44c6-b63b-8307752fb498" providerId="ADAL" clId="{AF365F21-2CB7-493F-9E26-75160E853313}" dt="2024-07-22T19:53:52.311" v="0" actId="47"/>
        <pc:sldMkLst>
          <pc:docMk/>
          <pc:sldMk cId="4127689135" sldId="273"/>
        </pc:sldMkLst>
      </pc:sldChg>
      <pc:sldChg chg="del">
        <pc:chgData name="Saurow Leif" userId="089d23f4-02d0-44c6-b63b-8307752fb498" providerId="ADAL" clId="{AF365F21-2CB7-493F-9E26-75160E853313}" dt="2024-07-22T19:53:54.018" v="1" actId="47"/>
        <pc:sldMkLst>
          <pc:docMk/>
          <pc:sldMk cId="3483080137" sldId="274"/>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7099" y="3363837"/>
            <a:ext cx="9144000" cy="1531745"/>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 name="Group 2"/>
          <p:cNvGrpSpPr/>
          <p:nvPr userDrawn="1"/>
        </p:nvGrpSpPr>
        <p:grpSpPr>
          <a:xfrm>
            <a:off x="8748862" y="3359069"/>
            <a:ext cx="324036" cy="1531745"/>
            <a:chOff x="8172400" y="4680214"/>
            <a:chExt cx="324036" cy="1624338"/>
          </a:xfrm>
        </p:grpSpPr>
        <p:sp>
          <p:nvSpPr>
            <p:cNvPr id="4" name="Rectangle 3"/>
            <p:cNvSpPr/>
            <p:nvPr/>
          </p:nvSpPr>
          <p:spPr>
            <a:xfrm>
              <a:off x="8172400" y="4680214"/>
              <a:ext cx="108012" cy="16243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4"/>
            <p:cNvSpPr/>
            <p:nvPr/>
          </p:nvSpPr>
          <p:spPr>
            <a:xfrm>
              <a:off x="8280412" y="4680214"/>
              <a:ext cx="108012" cy="162433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p:nvSpPr>
          <p:spPr>
            <a:xfrm>
              <a:off x="8388424" y="4680214"/>
              <a:ext cx="108012" cy="16243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7" name="Group 6"/>
          <p:cNvGrpSpPr/>
          <p:nvPr userDrawn="1"/>
        </p:nvGrpSpPr>
        <p:grpSpPr>
          <a:xfrm>
            <a:off x="90126" y="3363837"/>
            <a:ext cx="324036" cy="1531745"/>
            <a:chOff x="8172400" y="4680214"/>
            <a:chExt cx="324036" cy="1624338"/>
          </a:xfrm>
        </p:grpSpPr>
        <p:sp>
          <p:nvSpPr>
            <p:cNvPr id="8" name="Rectangle 7"/>
            <p:cNvSpPr/>
            <p:nvPr/>
          </p:nvSpPr>
          <p:spPr>
            <a:xfrm>
              <a:off x="8172400" y="4680214"/>
              <a:ext cx="108012" cy="16243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p:nvSpPr>
          <p:spPr>
            <a:xfrm>
              <a:off x="8280412" y="4680214"/>
              <a:ext cx="108012" cy="162433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p:cNvSpPr/>
            <p:nvPr/>
          </p:nvSpPr>
          <p:spPr>
            <a:xfrm>
              <a:off x="8388424" y="4680214"/>
              <a:ext cx="108012" cy="16243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1" name="Rectangle 10"/>
          <p:cNvSpPr/>
          <p:nvPr userDrawn="1"/>
        </p:nvSpPr>
        <p:spPr>
          <a:xfrm>
            <a:off x="0" y="-20538"/>
            <a:ext cx="9144000" cy="144016"/>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219768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t>7/22/2024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40353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7/22/2024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501824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7/22/2024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722440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810871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424009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bg1"/>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395536" y="1131590"/>
            <a:ext cx="8496944"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a:t>Click to edit Master text styles</a:t>
            </a:r>
          </a:p>
        </p:txBody>
      </p:sp>
      <p:sp>
        <p:nvSpPr>
          <p:cNvPr id="5" name="Content Placeholder 2"/>
          <p:cNvSpPr>
            <a:spLocks noGrp="1"/>
          </p:cNvSpPr>
          <p:nvPr>
            <p:ph idx="10"/>
          </p:nvPr>
        </p:nvSpPr>
        <p:spPr>
          <a:xfrm>
            <a:off x="405880" y="1808261"/>
            <a:ext cx="8496944" cy="2995737"/>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114694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92280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937D59-5EDB-4C39-B697-625748F703B6}" type="datetimeFigureOut">
              <a:rPr lang="en-US" smtClean="0"/>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95959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815133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60431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937D59-5EDB-4C39-B697-625748F703B6}" type="datetimeFigureOut">
              <a:rPr lang="en-US" smtClean="0"/>
              <a:t>7/22/2024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05802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937D59-5EDB-4C39-B697-625748F703B6}" type="datetimeFigureOut">
              <a:rPr lang="en-US" smtClean="0"/>
              <a:t>7/22/2024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3879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937D59-5EDB-4C39-B697-625748F703B6}" type="datetimeFigureOut">
              <a:rPr lang="en-US" smtClean="0"/>
              <a:t>7/22/2024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1505109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9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t>7/22/2024</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t>‹#›</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free-powerpoint-templates-design.com/free-powerpoint-templates-design" TargetMode="Externa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145359"/>
            <a:ext cx="9144000" cy="276999"/>
          </a:xfrm>
          <a:prstGeom prst="rect">
            <a:avLst/>
          </a:prstGeom>
          <a:noFill/>
        </p:spPr>
        <p:txBody>
          <a:bodyPr wrap="square">
            <a:spAutoFit/>
          </a:bodyPr>
          <a:lstStyle/>
          <a:p>
            <a:pPr algn="ctr" fontAlgn="auto">
              <a:spcBef>
                <a:spcPts val="0"/>
              </a:spcBef>
              <a:spcAft>
                <a:spcPts val="0"/>
              </a:spcAft>
              <a:defRPr/>
            </a:pPr>
            <a:r>
              <a:rPr kumimoji="0" lang="en-US" altLang="ko-KR" sz="1200" b="1" dirty="0" err="1">
                <a:solidFill>
                  <a:schemeClr val="bg1"/>
                </a:solidFill>
                <a:latin typeface="Arial" pitchFamily="34" charset="0"/>
                <a:cs typeface="Arial" pitchFamily="34" charset="0"/>
              </a:rPr>
              <a:t>Informationsmöte</a:t>
            </a:r>
            <a:r>
              <a:rPr kumimoji="0" lang="en-US" altLang="ko-KR" sz="1200" b="1" dirty="0">
                <a:solidFill>
                  <a:schemeClr val="bg1"/>
                </a:solidFill>
                <a:latin typeface="Arial" pitchFamily="34" charset="0"/>
                <a:cs typeface="Arial" pitchFamily="34" charset="0"/>
              </a:rPr>
              <a:t> 240317</a:t>
            </a:r>
          </a:p>
        </p:txBody>
      </p:sp>
      <p:sp>
        <p:nvSpPr>
          <p:cNvPr id="5" name="TextBox 1"/>
          <p:cNvSpPr txBox="1">
            <a:spLocks noChangeArrowheads="1"/>
          </p:cNvSpPr>
          <p:nvPr/>
        </p:nvSpPr>
        <p:spPr bwMode="auto">
          <a:xfrm>
            <a:off x="0" y="3624109"/>
            <a:ext cx="9144000" cy="584775"/>
          </a:xfrm>
          <a:prstGeom prst="rect">
            <a:avLst/>
          </a:prstGeom>
          <a:noFill/>
          <a:ln w="9525">
            <a:noFill/>
            <a:miter lim="800000"/>
            <a:headEnd/>
            <a:tailEnd/>
          </a:ln>
        </p:spPr>
        <p:txBody>
          <a:bodyPr wrap="square">
            <a:spAutoFit/>
          </a:bodyPr>
          <a:lstStyle/>
          <a:p>
            <a:pPr algn="ctr"/>
            <a:r>
              <a:rPr lang="en-US" altLang="ko-KR" sz="3200" b="1" dirty="0">
                <a:solidFill>
                  <a:schemeClr val="bg1"/>
                </a:solidFill>
                <a:latin typeface="Arial" pitchFamily="34" charset="0"/>
                <a:ea typeface="맑은 고딕" pitchFamily="50" charset="-127"/>
                <a:cs typeface="Arial" pitchFamily="34" charset="0"/>
              </a:rPr>
              <a:t>IF </a:t>
            </a:r>
            <a:r>
              <a:rPr lang="en-US" altLang="ko-KR" sz="3200" b="1" dirty="0" err="1">
                <a:solidFill>
                  <a:schemeClr val="bg1"/>
                </a:solidFill>
                <a:latin typeface="Arial" pitchFamily="34" charset="0"/>
                <a:ea typeface="맑은 고딕" pitchFamily="50" charset="-127"/>
                <a:cs typeface="Arial" pitchFamily="34" charset="0"/>
              </a:rPr>
              <a:t>Centern</a:t>
            </a:r>
            <a:r>
              <a:rPr lang="en-US" altLang="ko-KR" sz="3200" b="1" dirty="0">
                <a:solidFill>
                  <a:schemeClr val="bg1"/>
                </a:solidFill>
                <a:latin typeface="Arial" pitchFamily="34" charset="0"/>
                <a:ea typeface="맑은 고딕" pitchFamily="50" charset="-127"/>
                <a:cs typeface="Arial" pitchFamily="34" charset="0"/>
              </a:rPr>
              <a:t> P2012 </a:t>
            </a:r>
          </a:p>
        </p:txBody>
      </p:sp>
      <p:sp>
        <p:nvSpPr>
          <p:cNvPr id="7" name="TextBox 6">
            <a:hlinkClick r:id="rId2"/>
          </p:cNvPr>
          <p:cNvSpPr txBox="1"/>
          <p:nvPr/>
        </p:nvSpPr>
        <p:spPr>
          <a:xfrm>
            <a:off x="0" y="4844068"/>
            <a:ext cx="8783960" cy="215444"/>
          </a:xfrm>
          <a:prstGeom prst="rect">
            <a:avLst/>
          </a:prstGeom>
          <a:noFill/>
        </p:spPr>
        <p:txBody>
          <a:bodyPr wrap="square" rtlCol="0">
            <a:spAutoFit/>
          </a:bodyPr>
          <a:lstStyle/>
          <a:p>
            <a:pPr algn="r"/>
            <a:r>
              <a:rPr lang="en-US" altLang="ko-KR" sz="800" dirty="0">
                <a:solidFill>
                  <a:schemeClr val="tx1">
                    <a:lumMod val="75000"/>
                    <a:lumOff val="25000"/>
                  </a:schemeClr>
                </a:solidFill>
                <a:latin typeface="Arial" pitchFamily="34" charset="0"/>
                <a:cs typeface="Arial" pitchFamily="34" charset="0"/>
              </a:rPr>
              <a:t>ALLPPT.com _ Free PowerPoint Templates, Diagrams and Charts</a:t>
            </a:r>
            <a:endParaRPr lang="ko-KR" altLang="en-US" sz="800" dirty="0">
              <a:solidFill>
                <a:schemeClr val="tx1">
                  <a:lumMod val="75000"/>
                  <a:lumOff val="25000"/>
                </a:schemeClr>
              </a:solidFill>
              <a:latin typeface="Arial" pitchFamily="34" charset="0"/>
              <a:cs typeface="Arial" pitchFamily="34" charset="0"/>
            </a:endParaRPr>
          </a:p>
        </p:txBody>
      </p:sp>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79512" y="3327655"/>
            <a:ext cx="1301512" cy="321849"/>
          </a:xfrm>
          <a:prstGeom prst="rect">
            <a:avLst/>
          </a:prstGeom>
        </p:spPr>
      </p:pic>
    </p:spTree>
    <p:extLst>
      <p:ext uri="{BB962C8B-B14F-4D97-AF65-F5344CB8AC3E}">
        <p14:creationId xmlns:p14="http://schemas.microsoft.com/office/powerpoint/2010/main" val="303447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B37F08-B9A4-53D4-2A4A-46FCD85E69AC}"/>
              </a:ext>
            </a:extLst>
          </p:cNvPr>
          <p:cNvSpPr>
            <a:spLocks noGrp="1"/>
          </p:cNvSpPr>
          <p:nvPr>
            <p:ph type="title"/>
          </p:nvPr>
        </p:nvSpPr>
        <p:spPr>
          <a:xfrm>
            <a:off x="1547664" y="627534"/>
            <a:ext cx="7524328" cy="730266"/>
          </a:xfrm>
        </p:spPr>
        <p:txBody>
          <a:bodyPr/>
          <a:lstStyle/>
          <a:p>
            <a:pPr algn="ctr"/>
            <a:br>
              <a:rPr lang="sv-SE" sz="2800" dirty="0">
                <a:solidFill>
                  <a:prstClr val="black">
                    <a:lumMod val="75000"/>
                    <a:lumOff val="25000"/>
                  </a:prstClr>
                </a:solidFill>
                <a:latin typeface="Arial" pitchFamily="34" charset="0"/>
                <a:cs typeface="Arial" pitchFamily="34" charset="0"/>
              </a:rPr>
            </a:br>
            <a:br>
              <a:rPr lang="sv-SE" sz="2800" dirty="0">
                <a:solidFill>
                  <a:prstClr val="black">
                    <a:lumMod val="75000"/>
                    <a:lumOff val="25000"/>
                  </a:prstClr>
                </a:solidFill>
                <a:latin typeface="Arial" pitchFamily="34" charset="0"/>
                <a:cs typeface="Arial" pitchFamily="34" charset="0"/>
              </a:rPr>
            </a:br>
            <a:r>
              <a:rPr lang="sv-SE" sz="2800" dirty="0">
                <a:solidFill>
                  <a:prstClr val="black">
                    <a:lumMod val="75000"/>
                    <a:lumOff val="25000"/>
                  </a:prstClr>
                </a:solidFill>
              </a:rPr>
              <a:t>Övrigt</a:t>
            </a:r>
            <a:br>
              <a:rPr lang="sv-SE" sz="2800" dirty="0">
                <a:solidFill>
                  <a:prstClr val="black">
                    <a:lumMod val="75000"/>
                    <a:lumOff val="25000"/>
                  </a:prstClr>
                </a:solidFill>
                <a:latin typeface="Arial" pitchFamily="34" charset="0"/>
                <a:cs typeface="Arial" pitchFamily="34" charset="0"/>
              </a:rPr>
            </a:br>
            <a:br>
              <a:rPr lang="sv-SE" sz="2800" dirty="0">
                <a:solidFill>
                  <a:prstClr val="black">
                    <a:lumMod val="75000"/>
                    <a:lumOff val="25000"/>
                  </a:prstClr>
                </a:solidFill>
                <a:latin typeface="Arial" pitchFamily="34" charset="0"/>
                <a:cs typeface="Arial" pitchFamily="34" charset="0"/>
              </a:rPr>
            </a:br>
            <a:endParaRPr lang="sv-SE" sz="2800" dirty="0"/>
          </a:p>
        </p:txBody>
      </p:sp>
      <p:sp>
        <p:nvSpPr>
          <p:cNvPr id="3" name="textruta 2">
            <a:extLst>
              <a:ext uri="{FF2B5EF4-FFF2-40B4-BE49-F238E27FC236}">
                <a16:creationId xmlns:a16="http://schemas.microsoft.com/office/drawing/2014/main" id="{7EF54A0C-76A0-0B08-079A-F18D8E92FEB8}"/>
              </a:ext>
            </a:extLst>
          </p:cNvPr>
          <p:cNvSpPr txBox="1"/>
          <p:nvPr/>
        </p:nvSpPr>
        <p:spPr>
          <a:xfrm>
            <a:off x="2051720" y="1392255"/>
            <a:ext cx="6480720" cy="3323987"/>
          </a:xfrm>
          <a:prstGeom prst="rect">
            <a:avLst/>
          </a:prstGeom>
          <a:noFill/>
        </p:spPr>
        <p:txBody>
          <a:bodyPr wrap="square" rtlCol="0">
            <a:spAutoFit/>
          </a:bodyPr>
          <a:lstStyle/>
          <a:p>
            <a:pPr marL="285750" indent="-285750">
              <a:buFont typeface="Arial" panose="020B0604020202020204" pitchFamily="34" charset="0"/>
              <a:buChar char="•"/>
            </a:pPr>
            <a:r>
              <a:rPr lang="sv-SE" sz="2400" dirty="0"/>
              <a:t>P2012 </a:t>
            </a:r>
            <a:r>
              <a:rPr lang="sv-SE" sz="2400"/>
              <a:t>träningsdag söndag </a:t>
            </a:r>
            <a:r>
              <a:rPr lang="sv-SE" sz="2400" dirty="0"/>
              <a:t>28/4, </a:t>
            </a:r>
            <a:br>
              <a:rPr lang="sv-SE" sz="2400" dirty="0"/>
            </a:br>
            <a:r>
              <a:rPr lang="sv-SE" sz="2400" dirty="0"/>
              <a:t>preliminärt mellan 0930 - 1530, </a:t>
            </a:r>
            <a:br>
              <a:rPr lang="sv-SE" sz="2400" dirty="0"/>
            </a:br>
            <a:r>
              <a:rPr lang="sv-SE" sz="2400" dirty="0"/>
              <a:t>kärlekens IP. </a:t>
            </a:r>
            <a:br>
              <a:rPr lang="sv-SE" sz="2400" dirty="0"/>
            </a:br>
            <a:r>
              <a:rPr lang="sv-SE" sz="2400" dirty="0"/>
              <a:t>Kallelse kommer och likt 2023 så ser vi     framför oss att vi behöver hjälp vid lunch med grillning och dylikt ifrån några          föräldrar.</a:t>
            </a:r>
            <a:br>
              <a:rPr lang="sv-SE" sz="2400" dirty="0"/>
            </a:br>
            <a:endParaRPr lang="sv-SE" sz="2400" dirty="0"/>
          </a:p>
          <a:p>
            <a:pPr lvl="1"/>
            <a:r>
              <a:rPr lang="sv-SE" dirty="0"/>
              <a:t> </a:t>
            </a:r>
          </a:p>
        </p:txBody>
      </p:sp>
    </p:spTree>
    <p:extLst>
      <p:ext uri="{BB962C8B-B14F-4D97-AF65-F5344CB8AC3E}">
        <p14:creationId xmlns:p14="http://schemas.microsoft.com/office/powerpoint/2010/main" val="1750065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405880" y="915566"/>
            <a:ext cx="8496944" cy="4227934"/>
          </a:xfrm>
        </p:spPr>
        <p:txBody>
          <a:bodyPr/>
          <a:lstStyle/>
          <a:p>
            <a:pPr marL="285750" indent="-285750">
              <a:buFont typeface="Arial" panose="020B0604020202020204" pitchFamily="34" charset="0"/>
              <a:buChar char="•"/>
            </a:pPr>
            <a:r>
              <a:rPr lang="sv-SE" altLang="ko-KR" dirty="0">
                <a:latin typeface="Arial" pitchFamily="34" charset="0"/>
                <a:cs typeface="Arial" pitchFamily="34" charset="0"/>
              </a:rPr>
              <a:t>Välkomna</a:t>
            </a:r>
            <a:br>
              <a:rPr lang="sv-SE" altLang="ko-KR" dirty="0">
                <a:latin typeface="Arial" pitchFamily="34" charset="0"/>
                <a:cs typeface="Arial" pitchFamily="34" charset="0"/>
              </a:rPr>
            </a:br>
            <a:endParaRPr lang="sv-SE" altLang="ko-KR" dirty="0">
              <a:latin typeface="Arial" pitchFamily="34" charset="0"/>
              <a:cs typeface="Arial" pitchFamily="34" charset="0"/>
            </a:endParaRPr>
          </a:p>
          <a:p>
            <a:pPr marL="285750" indent="-285750">
              <a:buFont typeface="Arial" panose="020B0604020202020204" pitchFamily="34" charset="0"/>
              <a:buChar char="•"/>
            </a:pPr>
            <a:r>
              <a:rPr lang="sv-SE" dirty="0">
                <a:latin typeface="Arial" pitchFamily="34" charset="0"/>
                <a:cs typeface="Arial" pitchFamily="34" charset="0"/>
              </a:rPr>
              <a:t>IF Centerns representant(er)</a:t>
            </a:r>
            <a:br>
              <a:rPr lang="sv-SE" dirty="0">
                <a:latin typeface="Arial" pitchFamily="34" charset="0"/>
                <a:cs typeface="Arial" pitchFamily="34" charset="0"/>
              </a:rPr>
            </a:br>
            <a:endParaRPr lang="sv-SE" dirty="0">
              <a:latin typeface="Arial" pitchFamily="34" charset="0"/>
              <a:cs typeface="Arial" pitchFamily="34" charset="0"/>
            </a:endParaRPr>
          </a:p>
          <a:p>
            <a:pPr marL="285750" indent="-285750">
              <a:buFont typeface="Arial" panose="020B0604020202020204" pitchFamily="34" charset="0"/>
              <a:buChar char="•"/>
            </a:pPr>
            <a:r>
              <a:rPr lang="sv-SE" dirty="0">
                <a:latin typeface="Arial" pitchFamily="34" charset="0"/>
                <a:cs typeface="Arial" pitchFamily="34" charset="0"/>
              </a:rPr>
              <a:t>Övergripande bild av kommande verksamhet</a:t>
            </a:r>
            <a:br>
              <a:rPr lang="sv-SE" dirty="0">
                <a:latin typeface="Arial" pitchFamily="34" charset="0"/>
                <a:cs typeface="Arial" pitchFamily="34" charset="0"/>
              </a:rPr>
            </a:br>
            <a:r>
              <a:rPr lang="sv-SE" dirty="0">
                <a:latin typeface="Arial" pitchFamily="34" charset="0"/>
                <a:cs typeface="Arial" pitchFamily="34" charset="0"/>
              </a:rPr>
              <a:t>- Serie, cuper, träningstider m.m. </a:t>
            </a:r>
            <a:br>
              <a:rPr lang="sv-SE" dirty="0">
                <a:latin typeface="Arial" pitchFamily="34" charset="0"/>
                <a:cs typeface="Arial" pitchFamily="34" charset="0"/>
              </a:rPr>
            </a:br>
            <a:endParaRPr lang="sv-SE" dirty="0">
              <a:latin typeface="Arial" pitchFamily="34" charset="0"/>
              <a:cs typeface="Arial" pitchFamily="34" charset="0"/>
            </a:endParaRPr>
          </a:p>
          <a:p>
            <a:pPr marL="285750" indent="-285750">
              <a:buFont typeface="Arial" panose="020B0604020202020204" pitchFamily="34" charset="0"/>
              <a:buChar char="•"/>
            </a:pPr>
            <a:r>
              <a:rPr lang="sv-SE" dirty="0">
                <a:latin typeface="Arial" pitchFamily="34" charset="0"/>
                <a:cs typeface="Arial" pitchFamily="34" charset="0"/>
              </a:rPr>
              <a:t>Så här vill vi jobba med laget</a:t>
            </a:r>
            <a:br>
              <a:rPr lang="sv-SE" dirty="0">
                <a:latin typeface="Arial" pitchFamily="34" charset="0"/>
                <a:cs typeface="Arial" pitchFamily="34" charset="0"/>
              </a:rPr>
            </a:br>
            <a:r>
              <a:rPr lang="sv-SE" dirty="0">
                <a:latin typeface="Arial" pitchFamily="34" charset="0"/>
                <a:cs typeface="Arial" pitchFamily="34" charset="0"/>
              </a:rPr>
              <a:t>- ALM modellen</a:t>
            </a:r>
            <a:br>
              <a:rPr lang="sv-SE" dirty="0">
                <a:latin typeface="Arial" pitchFamily="34" charset="0"/>
                <a:cs typeface="Arial" pitchFamily="34" charset="0"/>
              </a:rPr>
            </a:br>
            <a:r>
              <a:rPr lang="sv-SE" dirty="0">
                <a:solidFill>
                  <a:schemeClr val="tx1"/>
                </a:solidFill>
                <a:latin typeface="Arial" pitchFamily="34" charset="0"/>
                <a:cs typeface="Arial" pitchFamily="34" charset="0"/>
              </a:rPr>
              <a:t>- Attraktivt för </a:t>
            </a:r>
            <a:r>
              <a:rPr lang="sv-SE">
                <a:solidFill>
                  <a:schemeClr val="tx1"/>
                </a:solidFill>
                <a:latin typeface="Arial" pitchFamily="34" charset="0"/>
                <a:cs typeface="Arial" pitchFamily="34" charset="0"/>
              </a:rPr>
              <a:t>alla </a:t>
            </a:r>
            <a:br>
              <a:rPr lang="sv-SE">
                <a:solidFill>
                  <a:schemeClr val="tx1"/>
                </a:solidFill>
                <a:latin typeface="Arial" pitchFamily="34" charset="0"/>
                <a:cs typeface="Arial" pitchFamily="34" charset="0"/>
              </a:rPr>
            </a:br>
            <a:endParaRPr lang="sv-SE" dirty="0">
              <a:solidFill>
                <a:schemeClr val="tx1"/>
              </a:solidFill>
              <a:latin typeface="Arial" pitchFamily="34" charset="0"/>
              <a:cs typeface="Arial" pitchFamily="34" charset="0"/>
            </a:endParaRPr>
          </a:p>
          <a:p>
            <a:pPr marL="285750" indent="-285750">
              <a:buFont typeface="Arial" panose="020B0604020202020204" pitchFamily="34" charset="0"/>
              <a:buChar char="•"/>
            </a:pPr>
            <a:r>
              <a:rPr lang="sv-SE" dirty="0">
                <a:solidFill>
                  <a:schemeClr val="tx1"/>
                </a:solidFill>
                <a:latin typeface="Arial" pitchFamily="34" charset="0"/>
                <a:cs typeface="Arial" pitchFamily="34" charset="0"/>
              </a:rPr>
              <a:t>Utvecklingssamtal</a:t>
            </a:r>
            <a:br>
              <a:rPr lang="sv-SE" dirty="0">
                <a:solidFill>
                  <a:schemeClr val="tx1"/>
                </a:solidFill>
                <a:latin typeface="Arial" pitchFamily="34" charset="0"/>
                <a:cs typeface="Arial" pitchFamily="34" charset="0"/>
              </a:rPr>
            </a:br>
            <a:endParaRPr lang="sv-SE" dirty="0">
              <a:solidFill>
                <a:schemeClr val="tx1"/>
              </a:solidFill>
              <a:latin typeface="Arial" pitchFamily="34" charset="0"/>
              <a:cs typeface="Arial" pitchFamily="34" charset="0"/>
            </a:endParaRPr>
          </a:p>
          <a:p>
            <a:pPr marL="285750" indent="-285750">
              <a:buFont typeface="Arial" panose="020B0604020202020204" pitchFamily="34" charset="0"/>
              <a:buChar char="•"/>
            </a:pPr>
            <a:r>
              <a:rPr lang="sv-SE" dirty="0">
                <a:solidFill>
                  <a:schemeClr val="tx1"/>
                </a:solidFill>
                <a:latin typeface="Calibri" panose="020F0502020204030204" pitchFamily="34" charset="0"/>
                <a:ea typeface="Times New Roman" panose="02020603050405020304" pitchFamily="18" charset="0"/>
                <a:cs typeface="Arial" panose="020B0604020202020204" pitchFamily="34" charset="0"/>
              </a:rPr>
              <a:t>Enkät 2023 – sammanfattning</a:t>
            </a:r>
          </a:p>
          <a:p>
            <a:pPr marL="285750" indent="-285750">
              <a:buFont typeface="Arial" panose="020B0604020202020204" pitchFamily="34" charset="0"/>
              <a:buChar char="•"/>
            </a:pPr>
            <a:r>
              <a:rPr lang="sv-SE" dirty="0">
                <a:solidFill>
                  <a:schemeClr val="tx1"/>
                </a:solidFill>
                <a:latin typeface="Arial" pitchFamily="34" charset="0"/>
                <a:cs typeface="Arial" pitchFamily="34" charset="0"/>
              </a:rPr>
              <a:t>Finansiering till laget; nuläge </a:t>
            </a:r>
            <a:r>
              <a:rPr lang="sv-SE" dirty="0">
                <a:solidFill>
                  <a:prstClr val="black">
                    <a:lumMod val="75000"/>
                    <a:lumOff val="25000"/>
                  </a:prstClr>
                </a:solidFill>
                <a:latin typeface="Arial" pitchFamily="34" charset="0"/>
                <a:cs typeface="Arial" pitchFamily="34" charset="0"/>
              </a:rPr>
              <a:t>– framtid</a:t>
            </a:r>
            <a:br>
              <a:rPr lang="sv-SE" dirty="0">
                <a:solidFill>
                  <a:prstClr val="black">
                    <a:lumMod val="75000"/>
                    <a:lumOff val="25000"/>
                  </a:prstClr>
                </a:solidFill>
                <a:latin typeface="Arial" pitchFamily="34" charset="0"/>
                <a:cs typeface="Arial" pitchFamily="34" charset="0"/>
              </a:rPr>
            </a:br>
            <a:r>
              <a:rPr lang="sv-SE" dirty="0">
                <a:solidFill>
                  <a:prstClr val="black">
                    <a:lumMod val="75000"/>
                    <a:lumOff val="25000"/>
                  </a:prstClr>
                </a:solidFill>
                <a:latin typeface="Arial" pitchFamily="34" charset="0"/>
                <a:cs typeface="Arial" pitchFamily="34" charset="0"/>
              </a:rPr>
              <a:t>Föräldrakommitté - Malin </a:t>
            </a:r>
            <a:r>
              <a:rPr lang="sv-SE" dirty="0" err="1">
                <a:solidFill>
                  <a:prstClr val="black">
                    <a:lumMod val="75000"/>
                    <a:lumOff val="25000"/>
                  </a:prstClr>
                </a:solidFill>
                <a:latin typeface="Arial" pitchFamily="34" charset="0"/>
                <a:cs typeface="Arial" pitchFamily="34" charset="0"/>
              </a:rPr>
              <a:t>Hammarnäs</a:t>
            </a:r>
            <a:br>
              <a:rPr lang="sv-SE" dirty="0">
                <a:solidFill>
                  <a:prstClr val="black">
                    <a:lumMod val="75000"/>
                    <a:lumOff val="25000"/>
                  </a:prstClr>
                </a:solidFill>
                <a:latin typeface="Arial" pitchFamily="34" charset="0"/>
                <a:cs typeface="Arial" pitchFamily="34" charset="0"/>
              </a:rPr>
            </a:br>
            <a:endParaRPr lang="sv-SE" dirty="0">
              <a:solidFill>
                <a:prstClr val="black">
                  <a:lumMod val="75000"/>
                  <a:lumOff val="25000"/>
                </a:prstClr>
              </a:solidFill>
              <a:latin typeface="Arial" pitchFamily="34" charset="0"/>
              <a:cs typeface="Arial" pitchFamily="34" charset="0"/>
            </a:endParaRPr>
          </a:p>
          <a:p>
            <a:pPr marL="285750" indent="-285750">
              <a:buFont typeface="Arial" panose="020B0604020202020204" pitchFamily="34" charset="0"/>
              <a:buChar char="•"/>
            </a:pPr>
            <a:r>
              <a:rPr lang="sv-SE" dirty="0">
                <a:solidFill>
                  <a:prstClr val="black">
                    <a:lumMod val="75000"/>
                    <a:lumOff val="25000"/>
                  </a:prstClr>
                </a:solidFill>
                <a:latin typeface="Arial" pitchFamily="34" charset="0"/>
                <a:cs typeface="Arial" pitchFamily="34" charset="0"/>
              </a:rPr>
              <a:t>Övrigt</a:t>
            </a:r>
            <a:br>
              <a:rPr lang="sv-SE" dirty="0">
                <a:latin typeface="Arial" pitchFamily="34" charset="0"/>
                <a:cs typeface="Arial" pitchFamily="34" charset="0"/>
              </a:rPr>
            </a:br>
            <a:endParaRPr lang="sv-SE" dirty="0">
              <a:latin typeface="Arial" pitchFamily="34" charset="0"/>
              <a:cs typeface="Arial" pitchFamily="34" charset="0"/>
            </a:endParaRPr>
          </a:p>
          <a:p>
            <a:pPr marL="285750" indent="-285750">
              <a:buFont typeface="Arial" panose="020B0604020202020204" pitchFamily="34" charset="0"/>
              <a:buChar char="•"/>
            </a:pPr>
            <a:endParaRPr lang="ko-KR" altLang="en-US" dirty="0">
              <a:latin typeface="Arial" pitchFamily="34" charset="0"/>
              <a:cs typeface="Arial" pitchFamily="34" charset="0"/>
            </a:endParaRPr>
          </a:p>
        </p:txBody>
      </p:sp>
      <p:sp>
        <p:nvSpPr>
          <p:cNvPr id="3" name="Title 2"/>
          <p:cNvSpPr>
            <a:spLocks noGrp="1"/>
          </p:cNvSpPr>
          <p:nvPr>
            <p:ph type="title"/>
          </p:nvPr>
        </p:nvSpPr>
        <p:spPr/>
        <p:txBody>
          <a:bodyPr/>
          <a:lstStyle/>
          <a:p>
            <a:r>
              <a:rPr lang="en-US" dirty="0"/>
              <a:t> AGENDA</a:t>
            </a:r>
          </a:p>
        </p:txBody>
      </p:sp>
    </p:spTree>
    <p:extLst>
      <p:ext uri="{BB962C8B-B14F-4D97-AF65-F5344CB8AC3E}">
        <p14:creationId xmlns:p14="http://schemas.microsoft.com/office/powerpoint/2010/main" val="2090594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90056" y="253194"/>
            <a:ext cx="6912768" cy="460648"/>
          </a:xfrm>
        </p:spPr>
        <p:txBody>
          <a:bodyPr/>
          <a:lstStyle/>
          <a:p>
            <a:r>
              <a:rPr lang="en-US" b="1" dirty="0" err="1"/>
              <a:t>Tränare</a:t>
            </a:r>
            <a:endParaRPr lang="en-US" b="1" dirty="0"/>
          </a:p>
        </p:txBody>
      </p:sp>
      <p:sp>
        <p:nvSpPr>
          <p:cNvPr id="5" name="Content Placeholder 4"/>
          <p:cNvSpPr>
            <a:spLocks noGrp="1"/>
          </p:cNvSpPr>
          <p:nvPr>
            <p:ph idx="10"/>
          </p:nvPr>
        </p:nvSpPr>
        <p:spPr>
          <a:xfrm>
            <a:off x="1990056" y="843559"/>
            <a:ext cx="6912768" cy="3816424"/>
          </a:xfrm>
        </p:spPr>
        <p:txBody>
          <a:bodyPr/>
          <a:lstStyle/>
          <a:p>
            <a:endParaRPr lang="sv-SE" dirty="0">
              <a:latin typeface="Arial" pitchFamily="34" charset="0"/>
              <a:cs typeface="Arial" pitchFamily="34" charset="0"/>
            </a:endParaRPr>
          </a:p>
          <a:p>
            <a:pPr marL="285750" indent="-285750">
              <a:buFont typeface="Arial" panose="020B0604020202020204" pitchFamily="34" charset="0"/>
              <a:buChar char="•"/>
            </a:pPr>
            <a:r>
              <a:rPr lang="sv-SE" dirty="0">
                <a:latin typeface="Arial" pitchFamily="34" charset="0"/>
                <a:cs typeface="Arial" pitchFamily="34" charset="0"/>
              </a:rPr>
              <a:t>Stefan </a:t>
            </a:r>
            <a:r>
              <a:rPr lang="sv-SE" dirty="0" err="1">
                <a:latin typeface="Arial" pitchFamily="34" charset="0"/>
                <a:cs typeface="Arial" pitchFamily="34" charset="0"/>
              </a:rPr>
              <a:t>Hoonk</a:t>
            </a:r>
            <a:r>
              <a:rPr lang="sv-SE" dirty="0">
                <a:latin typeface="Arial" pitchFamily="34" charset="0"/>
                <a:cs typeface="Arial" pitchFamily="34" charset="0"/>
              </a:rPr>
              <a:t>	070-600 60 53</a:t>
            </a:r>
            <a:br>
              <a:rPr lang="sv-SE" dirty="0">
                <a:latin typeface="Arial" pitchFamily="34" charset="0"/>
                <a:cs typeface="Arial" pitchFamily="34" charset="0"/>
              </a:rPr>
            </a:br>
            <a:endParaRPr lang="sv-SE" dirty="0">
              <a:latin typeface="Arial" pitchFamily="34" charset="0"/>
              <a:cs typeface="Arial" pitchFamily="34" charset="0"/>
            </a:endParaRPr>
          </a:p>
          <a:p>
            <a:pPr marL="285750" indent="-285750">
              <a:buFont typeface="Arial" panose="020B0604020202020204" pitchFamily="34" charset="0"/>
              <a:buChar char="•"/>
            </a:pPr>
            <a:r>
              <a:rPr lang="sv-SE" dirty="0">
                <a:latin typeface="Arial" pitchFamily="34" charset="0"/>
                <a:cs typeface="Arial" pitchFamily="34" charset="0"/>
              </a:rPr>
              <a:t>Leif Saurow	076-106 26 21</a:t>
            </a:r>
            <a:br>
              <a:rPr lang="sv-SE" dirty="0">
                <a:latin typeface="Arial" pitchFamily="34" charset="0"/>
                <a:cs typeface="Arial" pitchFamily="34" charset="0"/>
              </a:rPr>
            </a:br>
            <a:endParaRPr lang="sv-SE" dirty="0">
              <a:latin typeface="Arial" pitchFamily="34" charset="0"/>
              <a:cs typeface="Arial" pitchFamily="34" charset="0"/>
            </a:endParaRPr>
          </a:p>
          <a:p>
            <a:pPr marL="285750" indent="-285750">
              <a:buFont typeface="Arial" panose="020B0604020202020204" pitchFamily="34" charset="0"/>
              <a:buChar char="•"/>
            </a:pPr>
            <a:r>
              <a:rPr lang="sv-SE" dirty="0">
                <a:latin typeface="Arial" pitchFamily="34" charset="0"/>
                <a:cs typeface="Arial" pitchFamily="34" charset="0"/>
              </a:rPr>
              <a:t>Mattias Jönsson	070-969 93 37</a:t>
            </a:r>
            <a:br>
              <a:rPr lang="sv-SE" dirty="0">
                <a:latin typeface="Arial" pitchFamily="34" charset="0"/>
                <a:cs typeface="Arial" pitchFamily="34" charset="0"/>
              </a:rPr>
            </a:br>
            <a:endParaRPr lang="sv-SE" dirty="0">
              <a:latin typeface="Arial" pitchFamily="34" charset="0"/>
              <a:cs typeface="Arial" pitchFamily="34" charset="0"/>
            </a:endParaRPr>
          </a:p>
          <a:p>
            <a:pPr marL="285750" indent="-285750">
              <a:buFont typeface="Arial" panose="020B0604020202020204" pitchFamily="34" charset="0"/>
              <a:buChar char="•"/>
            </a:pPr>
            <a:r>
              <a:rPr lang="sv-SE" dirty="0">
                <a:latin typeface="Arial" pitchFamily="34" charset="0"/>
                <a:cs typeface="Arial" pitchFamily="34" charset="0"/>
              </a:rPr>
              <a:t>Johan Liljekvist	070-307 70 07</a:t>
            </a:r>
            <a:br>
              <a:rPr lang="sv-SE" dirty="0">
                <a:latin typeface="Arial" pitchFamily="34" charset="0"/>
                <a:cs typeface="Arial" pitchFamily="34" charset="0"/>
              </a:rPr>
            </a:br>
            <a:endParaRPr lang="sv-SE" dirty="0">
              <a:latin typeface="Arial" pitchFamily="34" charset="0"/>
              <a:cs typeface="Arial" pitchFamily="34" charset="0"/>
            </a:endParaRPr>
          </a:p>
          <a:p>
            <a:pPr marL="285750" indent="-285750">
              <a:buFont typeface="Arial" panose="020B0604020202020204" pitchFamily="34" charset="0"/>
              <a:buChar char="•"/>
            </a:pPr>
            <a:r>
              <a:rPr lang="sv-SE" dirty="0">
                <a:latin typeface="Arial" pitchFamily="34" charset="0"/>
                <a:cs typeface="Arial" pitchFamily="34" charset="0"/>
              </a:rPr>
              <a:t>Frans Jung	070-966 65 34</a:t>
            </a:r>
            <a:br>
              <a:rPr lang="sv-SE" dirty="0">
                <a:latin typeface="Arial" pitchFamily="34" charset="0"/>
                <a:cs typeface="Arial" pitchFamily="34" charset="0"/>
              </a:rPr>
            </a:br>
            <a:endParaRPr lang="sv-SE" dirty="0">
              <a:latin typeface="Arial" pitchFamily="34" charset="0"/>
              <a:cs typeface="Arial" pitchFamily="34" charset="0"/>
            </a:endParaRPr>
          </a:p>
          <a:p>
            <a:pPr marL="285750" indent="-285750">
              <a:buFont typeface="Arial" panose="020B0604020202020204" pitchFamily="34" charset="0"/>
              <a:buChar char="•"/>
            </a:pPr>
            <a:r>
              <a:rPr lang="sv-SE" dirty="0">
                <a:latin typeface="Arial" pitchFamily="34" charset="0"/>
                <a:cs typeface="Arial" pitchFamily="34" charset="0"/>
              </a:rPr>
              <a:t>Mårten Niklasson	073-437 60 72</a:t>
            </a:r>
            <a:br>
              <a:rPr lang="sv-SE" dirty="0">
                <a:latin typeface="Arial" pitchFamily="34" charset="0"/>
                <a:cs typeface="Arial" pitchFamily="34" charset="0"/>
              </a:rPr>
            </a:br>
            <a:endParaRPr lang="sv-SE" dirty="0">
              <a:latin typeface="Arial" pitchFamily="34" charset="0"/>
              <a:cs typeface="Arial" pitchFamily="34" charset="0"/>
            </a:endParaRPr>
          </a:p>
          <a:p>
            <a:endParaRPr lang="sv-SE" dirty="0">
              <a:latin typeface="Arial" pitchFamily="34" charset="0"/>
              <a:cs typeface="Arial" pitchFamily="34" charset="0"/>
            </a:endParaRPr>
          </a:p>
        </p:txBody>
      </p:sp>
    </p:spTree>
    <p:extLst>
      <p:ext uri="{BB962C8B-B14F-4D97-AF65-F5344CB8AC3E}">
        <p14:creationId xmlns:p14="http://schemas.microsoft.com/office/powerpoint/2010/main" val="3044291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029B91-4A68-20A1-ADD5-68F0694D9E82}"/>
              </a:ext>
            </a:extLst>
          </p:cNvPr>
          <p:cNvSpPr>
            <a:spLocks noGrp="1"/>
          </p:cNvSpPr>
          <p:nvPr>
            <p:ph type="title"/>
          </p:nvPr>
        </p:nvSpPr>
        <p:spPr>
          <a:xfrm>
            <a:off x="1619672" y="41284"/>
            <a:ext cx="7524328" cy="730266"/>
          </a:xfrm>
        </p:spPr>
        <p:txBody>
          <a:bodyPr/>
          <a:lstStyle/>
          <a:p>
            <a:r>
              <a:rPr lang="sv-SE" sz="3200" dirty="0"/>
              <a:t>Planerad verksamhet</a:t>
            </a:r>
          </a:p>
        </p:txBody>
      </p:sp>
      <p:sp>
        <p:nvSpPr>
          <p:cNvPr id="4" name="Platshållare för innehåll 3">
            <a:extLst>
              <a:ext uri="{FF2B5EF4-FFF2-40B4-BE49-F238E27FC236}">
                <a16:creationId xmlns:a16="http://schemas.microsoft.com/office/drawing/2014/main" id="{5768357D-7963-82E9-1A40-16E8DA04C22A}"/>
              </a:ext>
            </a:extLst>
          </p:cNvPr>
          <p:cNvSpPr>
            <a:spLocks noGrp="1"/>
          </p:cNvSpPr>
          <p:nvPr>
            <p:ph idx="10"/>
          </p:nvPr>
        </p:nvSpPr>
        <p:spPr>
          <a:xfrm>
            <a:off x="1907704" y="668442"/>
            <a:ext cx="6995120" cy="4433774"/>
          </a:xfrm>
        </p:spPr>
        <p:txBody>
          <a:bodyPr/>
          <a:lstStyle/>
          <a:p>
            <a:pPr marL="342900" lvl="0" indent="-342900">
              <a:lnSpc>
                <a:spcPct val="115000"/>
              </a:lnSpc>
              <a:spcBef>
                <a:spcPts val="500"/>
              </a:spcBef>
              <a:buFont typeface="Symbol" panose="05050102010706020507" pitchFamily="18" charset="2"/>
              <a:buChar char=""/>
            </a:pPr>
            <a:r>
              <a:rPr lang="sv-SE" sz="1600" dirty="0">
                <a:latin typeface="Calibri" panose="020F0502020204030204" pitchFamily="34" charset="0"/>
                <a:ea typeface="Times New Roman" panose="02020603050405020304" pitchFamily="18" charset="0"/>
                <a:cs typeface="Arial" panose="020B0604020202020204" pitchFamily="34" charset="0"/>
              </a:rPr>
              <a:t>S</a:t>
            </a:r>
            <a:r>
              <a:rPr lang="sv-SE" sz="1600" dirty="0">
                <a:effectLst/>
                <a:latin typeface="Calibri" panose="020F0502020204030204" pitchFamily="34" charset="0"/>
                <a:ea typeface="Times New Roman" panose="02020603050405020304" pitchFamily="18" charset="0"/>
                <a:cs typeface="Arial" panose="020B0604020202020204" pitchFamily="34" charset="0"/>
              </a:rPr>
              <a:t>ERIESPEL</a:t>
            </a:r>
            <a:br>
              <a:rPr lang="sv-SE" sz="1600" dirty="0">
                <a:effectLst/>
                <a:latin typeface="Calibri" panose="020F0502020204030204" pitchFamily="34" charset="0"/>
                <a:ea typeface="Times New Roman" panose="02020603050405020304" pitchFamily="18" charset="0"/>
                <a:cs typeface="Arial" panose="020B0604020202020204" pitchFamily="34" charset="0"/>
              </a:rPr>
            </a:br>
            <a:r>
              <a:rPr lang="sv-SE" sz="1600" dirty="0">
                <a:effectLst/>
                <a:latin typeface="Calibri" panose="020F0502020204030204" pitchFamily="34" charset="0"/>
                <a:ea typeface="Times New Roman" panose="02020603050405020304" pitchFamily="18" charset="0"/>
                <a:cs typeface="Arial" panose="020B0604020202020204" pitchFamily="34" charset="0"/>
              </a:rPr>
              <a:t>Antal lag: 2 stycken lag anmälda. Ett lag till ”12 år” och ett lag till </a:t>
            </a:r>
            <a:br>
              <a:rPr lang="sv-SE" sz="1600" dirty="0">
                <a:effectLst/>
                <a:latin typeface="Calibri" panose="020F0502020204030204" pitchFamily="34" charset="0"/>
                <a:ea typeface="Times New Roman" panose="02020603050405020304" pitchFamily="18" charset="0"/>
                <a:cs typeface="Arial" panose="020B0604020202020204" pitchFamily="34" charset="0"/>
              </a:rPr>
            </a:br>
            <a:r>
              <a:rPr lang="sv-SE" sz="1600" dirty="0">
                <a:effectLst/>
                <a:latin typeface="Calibri" panose="020F0502020204030204" pitchFamily="34" charset="0"/>
                <a:ea typeface="Times New Roman" panose="02020603050405020304" pitchFamily="18" charset="0"/>
                <a:cs typeface="Arial" panose="020B0604020202020204" pitchFamily="34" charset="0"/>
              </a:rPr>
              <a:t>”11-12 år”. </a:t>
            </a:r>
            <a:r>
              <a:rPr lang="sv-SE" sz="1600" dirty="0">
                <a:latin typeface="Calibri" panose="020F0502020204030204" pitchFamily="34" charset="0"/>
                <a:cs typeface="Arial" panose="020B0604020202020204" pitchFamily="34" charset="0"/>
              </a:rPr>
              <a:t>Vi kallar enligt rutin i </a:t>
            </a:r>
            <a:r>
              <a:rPr lang="sv-SE" sz="1600" dirty="0" err="1">
                <a:latin typeface="Calibri" panose="020F0502020204030204" pitchFamily="34" charset="0"/>
                <a:cs typeface="Arial" panose="020B0604020202020204" pitchFamily="34" charset="0"/>
              </a:rPr>
              <a:t>sportadmin</a:t>
            </a:r>
            <a:r>
              <a:rPr lang="sv-SE" sz="1600" dirty="0">
                <a:latin typeface="Calibri" panose="020F0502020204030204" pitchFamily="34" charset="0"/>
                <a:cs typeface="Arial" panose="020B0604020202020204" pitchFamily="34" charset="0"/>
              </a:rPr>
              <a:t> och divisionerna kommer att vara tillgängliga i </a:t>
            </a:r>
            <a:r>
              <a:rPr lang="sv-SE" sz="1600" dirty="0" err="1">
                <a:latin typeface="Calibri" panose="020F0502020204030204" pitchFamily="34" charset="0"/>
                <a:cs typeface="Arial" panose="020B0604020202020204" pitchFamily="34" charset="0"/>
              </a:rPr>
              <a:t>appen</a:t>
            </a:r>
            <a:r>
              <a:rPr lang="sv-SE" sz="1600" dirty="0">
                <a:latin typeface="Calibri" panose="020F0502020204030204" pitchFamily="34" charset="0"/>
                <a:cs typeface="Arial" panose="020B0604020202020204" pitchFamily="34" charset="0"/>
              </a:rPr>
              <a:t> </a:t>
            </a:r>
            <a:r>
              <a:rPr lang="sv-SE" sz="1600" i="1" dirty="0">
                <a:latin typeface="Calibri" panose="020F0502020204030204" pitchFamily="34" charset="0"/>
                <a:cs typeface="Arial" panose="020B0604020202020204" pitchFamily="34" charset="0"/>
              </a:rPr>
              <a:t>min fotboll</a:t>
            </a:r>
            <a:r>
              <a:rPr lang="sv-SE" sz="1600" dirty="0">
                <a:latin typeface="Calibri" panose="020F0502020204030204" pitchFamily="34" charset="0"/>
                <a:cs typeface="Arial" panose="020B0604020202020204" pitchFamily="34" charset="0"/>
              </a:rPr>
              <a:t>.</a:t>
            </a:r>
            <a:endParaRPr lang="sv-SE" sz="1600" dirty="0">
              <a:effectLst/>
              <a:latin typeface="Calibri" panose="020F0502020204030204" pitchFamily="34" charset="0"/>
              <a:ea typeface="Times New Roman" panose="02020603050405020304" pitchFamily="18" charset="0"/>
              <a:cs typeface="Arial" panose="020B0604020202020204" pitchFamily="34" charset="0"/>
            </a:endParaRPr>
          </a:p>
          <a:p>
            <a:pPr marL="342900" indent="-342900">
              <a:lnSpc>
                <a:spcPct val="115000"/>
              </a:lnSpc>
              <a:spcBef>
                <a:spcPts val="500"/>
              </a:spcBef>
              <a:buFont typeface="Symbol" panose="05050102010706020507" pitchFamily="18" charset="2"/>
              <a:buChar char=""/>
            </a:pPr>
            <a:r>
              <a:rPr lang="sv-SE" sz="1600" dirty="0">
                <a:effectLst/>
                <a:latin typeface="Calibri" panose="020F0502020204030204" pitchFamily="34" charset="0"/>
                <a:ea typeface="Times New Roman" panose="02020603050405020304" pitchFamily="18" charset="0"/>
                <a:cs typeface="Arial" panose="020B0604020202020204" pitchFamily="34" charset="0"/>
              </a:rPr>
              <a:t>CUPER</a:t>
            </a:r>
            <a:br>
              <a:rPr lang="sv-SE" sz="1600" dirty="0">
                <a:effectLst/>
                <a:latin typeface="Calibri" panose="020F0502020204030204" pitchFamily="34" charset="0"/>
                <a:ea typeface="Times New Roman" panose="02020603050405020304" pitchFamily="18" charset="0"/>
                <a:cs typeface="Arial" panose="020B0604020202020204" pitchFamily="34" charset="0"/>
              </a:rPr>
            </a:br>
            <a:r>
              <a:rPr lang="sv-SE" sz="1600" dirty="0">
                <a:effectLst/>
                <a:latin typeface="Calibri" panose="020F0502020204030204" pitchFamily="34" charset="0"/>
                <a:ea typeface="Times New Roman" panose="02020603050405020304" pitchFamily="18" charset="0"/>
                <a:cs typeface="Arial" panose="020B0604020202020204" pitchFamily="34" charset="0"/>
              </a:rPr>
              <a:t>Horredscupen 	</a:t>
            </a:r>
            <a:r>
              <a:rPr lang="sv-SE" sz="1600" dirty="0" err="1">
                <a:latin typeface="Calibri" panose="020F0502020204030204" pitchFamily="34" charset="0"/>
                <a:ea typeface="Times New Roman" panose="02020603050405020304" pitchFamily="18" charset="0"/>
                <a:cs typeface="Arial" panose="020B0604020202020204" pitchFamily="34" charset="0"/>
              </a:rPr>
              <a:t>sönd</a:t>
            </a:r>
            <a:r>
              <a:rPr lang="sv-SE" sz="1600" dirty="0">
                <a:effectLst/>
                <a:latin typeface="Calibri" panose="020F0502020204030204" pitchFamily="34" charset="0"/>
                <a:ea typeface="Times New Roman" panose="02020603050405020304" pitchFamily="18" charset="0"/>
                <a:cs typeface="Arial" panose="020B0604020202020204" pitchFamily="34" charset="0"/>
              </a:rPr>
              <a:t> 21 april		2 lag</a:t>
            </a:r>
            <a:br>
              <a:rPr lang="sv-SE" sz="1600" dirty="0">
                <a:effectLst/>
                <a:latin typeface="Calibri" panose="020F0502020204030204" pitchFamily="34" charset="0"/>
                <a:ea typeface="Times New Roman" panose="02020603050405020304" pitchFamily="18" charset="0"/>
                <a:cs typeface="Arial" panose="020B0604020202020204" pitchFamily="34" charset="0"/>
              </a:rPr>
            </a:br>
            <a:r>
              <a:rPr lang="sv-SE" sz="1600" dirty="0">
                <a:effectLst/>
                <a:latin typeface="Calibri" panose="020F0502020204030204" pitchFamily="34" charset="0"/>
                <a:ea typeface="Times New Roman" panose="02020603050405020304" pitchFamily="18" charset="0"/>
                <a:cs typeface="Arial" panose="020B0604020202020204" pitchFamily="34" charset="0"/>
              </a:rPr>
              <a:t>Cup Halmstad	</a:t>
            </a:r>
            <a:r>
              <a:rPr lang="sv-SE" sz="1600" dirty="0" err="1">
                <a:effectLst/>
                <a:latin typeface="Calibri" panose="020F0502020204030204" pitchFamily="34" charset="0"/>
                <a:ea typeface="Times New Roman" panose="02020603050405020304" pitchFamily="18" charset="0"/>
                <a:cs typeface="Arial" panose="020B0604020202020204" pitchFamily="34" charset="0"/>
              </a:rPr>
              <a:t>fre</a:t>
            </a:r>
            <a:r>
              <a:rPr lang="sv-SE" sz="1600" dirty="0">
                <a:effectLst/>
                <a:latin typeface="Calibri" panose="020F0502020204030204" pitchFamily="34" charset="0"/>
                <a:ea typeface="Times New Roman" panose="02020603050405020304" pitchFamily="18" charset="0"/>
                <a:cs typeface="Arial" panose="020B0604020202020204" pitchFamily="34" charset="0"/>
              </a:rPr>
              <a:t> 10 maj </a:t>
            </a:r>
            <a:r>
              <a:rPr lang="sv-SE" sz="1600" dirty="0">
                <a:latin typeface="Calibri" panose="020F0502020204030204" pitchFamily="34" charset="0"/>
                <a:ea typeface="Times New Roman" panose="02020603050405020304" pitchFamily="18" charset="0"/>
                <a:cs typeface="Arial" panose="020B0604020202020204" pitchFamily="34" charset="0"/>
              </a:rPr>
              <a:t>			</a:t>
            </a:r>
            <a:r>
              <a:rPr lang="sv-SE" sz="1600" dirty="0">
                <a:effectLst/>
                <a:latin typeface="Calibri" panose="020F0502020204030204" pitchFamily="34" charset="0"/>
                <a:ea typeface="Times New Roman" panose="02020603050405020304" pitchFamily="18" charset="0"/>
                <a:cs typeface="Arial" panose="020B0604020202020204" pitchFamily="34" charset="0"/>
              </a:rPr>
              <a:t>1 lag</a:t>
            </a:r>
            <a:br>
              <a:rPr lang="sv-SE" sz="1600" dirty="0">
                <a:effectLst/>
                <a:latin typeface="Calibri" panose="020F0502020204030204" pitchFamily="34" charset="0"/>
                <a:ea typeface="Times New Roman" panose="02020603050405020304" pitchFamily="18" charset="0"/>
                <a:cs typeface="Arial" panose="020B0604020202020204" pitchFamily="34" charset="0"/>
              </a:rPr>
            </a:br>
            <a:r>
              <a:rPr lang="sv-SE" sz="1600" dirty="0">
                <a:effectLst/>
                <a:latin typeface="Calibri" panose="020F0502020204030204" pitchFamily="34" charset="0"/>
                <a:ea typeface="Times New Roman" panose="02020603050405020304" pitchFamily="18" charset="0"/>
                <a:cs typeface="Arial" panose="020B0604020202020204" pitchFamily="34" charset="0"/>
              </a:rPr>
              <a:t>Laxa Cupen 	26 - 28 juli			1 lag</a:t>
            </a:r>
            <a:br>
              <a:rPr lang="sv-SE" sz="1600" dirty="0">
                <a:effectLst/>
                <a:latin typeface="Calibri" panose="020F0502020204030204" pitchFamily="34" charset="0"/>
                <a:ea typeface="Times New Roman" panose="02020603050405020304" pitchFamily="18" charset="0"/>
                <a:cs typeface="Arial" panose="020B0604020202020204" pitchFamily="34" charset="0"/>
              </a:rPr>
            </a:br>
            <a:r>
              <a:rPr lang="sv-SE" sz="1600" dirty="0">
                <a:effectLst/>
                <a:latin typeface="Calibri" panose="020F0502020204030204" pitchFamily="34" charset="0"/>
                <a:ea typeface="Times New Roman" panose="02020603050405020304" pitchFamily="18" charset="0"/>
                <a:cs typeface="Arial" panose="020B0604020202020204" pitchFamily="34" charset="0"/>
              </a:rPr>
              <a:t>Eskilscupen	2 – 4 augusti		1 lag</a:t>
            </a:r>
            <a:br>
              <a:rPr lang="sv-SE" sz="1600" dirty="0">
                <a:effectLst/>
                <a:latin typeface="Calibri" panose="020F0502020204030204" pitchFamily="34" charset="0"/>
                <a:ea typeface="Times New Roman" panose="02020603050405020304" pitchFamily="18" charset="0"/>
                <a:cs typeface="Arial" panose="020B0604020202020204" pitchFamily="34" charset="0"/>
              </a:rPr>
            </a:br>
            <a:r>
              <a:rPr lang="sv-SE" sz="1600" dirty="0">
                <a:effectLst/>
                <a:latin typeface="Calibri" panose="020F0502020204030204" pitchFamily="34" charset="0"/>
                <a:ea typeface="Times New Roman" panose="02020603050405020304" pitchFamily="18" charset="0"/>
                <a:cs typeface="Arial" panose="020B0604020202020204" pitchFamily="34" charset="0"/>
              </a:rPr>
              <a:t>IFC Cupen	5 – 6 oktober 		2 lag</a:t>
            </a:r>
            <a:br>
              <a:rPr lang="sv-SE" sz="1600" dirty="0">
                <a:effectLst/>
                <a:latin typeface="Calibri" panose="020F0502020204030204" pitchFamily="34" charset="0"/>
                <a:ea typeface="Times New Roman" panose="02020603050405020304" pitchFamily="18" charset="0"/>
                <a:cs typeface="Arial" panose="020B0604020202020204" pitchFamily="34" charset="0"/>
              </a:rPr>
            </a:br>
            <a:endParaRPr lang="sv-SE" sz="1600" dirty="0">
              <a:effectLst/>
              <a:latin typeface="Calibri" panose="020F0502020204030204" pitchFamily="34" charset="0"/>
              <a:ea typeface="Times New Roman" panose="02020603050405020304" pitchFamily="18" charset="0"/>
              <a:cs typeface="Arial" panose="020B0604020202020204" pitchFamily="34" charset="0"/>
            </a:endParaRPr>
          </a:p>
          <a:p>
            <a:pPr marL="342900" indent="-342900">
              <a:lnSpc>
                <a:spcPct val="115000"/>
              </a:lnSpc>
              <a:spcBef>
                <a:spcPts val="500"/>
              </a:spcBef>
              <a:buFont typeface="Symbol" panose="05050102010706020507" pitchFamily="18" charset="2"/>
              <a:buChar char=""/>
            </a:pPr>
            <a:r>
              <a:rPr lang="sv-SE" sz="1600" dirty="0">
                <a:latin typeface="Calibri" panose="020F0502020204030204" pitchFamily="34" charset="0"/>
                <a:ea typeface="Times New Roman" panose="02020603050405020304" pitchFamily="18" charset="0"/>
                <a:cs typeface="Arial" panose="020B0604020202020204" pitchFamily="34" charset="0"/>
              </a:rPr>
              <a:t>Träningstider från 15 april:</a:t>
            </a:r>
            <a:br>
              <a:rPr lang="sv-SE" sz="1600" dirty="0">
                <a:latin typeface="Calibri" panose="020F0502020204030204" pitchFamily="34" charset="0"/>
                <a:ea typeface="Times New Roman" panose="02020603050405020304" pitchFamily="18" charset="0"/>
                <a:cs typeface="Arial" panose="020B0604020202020204" pitchFamily="34" charset="0"/>
              </a:rPr>
            </a:br>
            <a:r>
              <a:rPr lang="sv-SE" sz="1600" dirty="0">
                <a:latin typeface="Calibri" panose="020F0502020204030204" pitchFamily="34" charset="0"/>
                <a:ea typeface="Times New Roman" panose="02020603050405020304" pitchFamily="18" charset="0"/>
                <a:cs typeface="Arial" panose="020B0604020202020204" pitchFamily="34" charset="0"/>
              </a:rPr>
              <a:t>Måndagar 1830-2000 Stenstorpsplanen                                                             Onsdagar 1730-1900 B-plan</a:t>
            </a:r>
            <a:br>
              <a:rPr lang="sv-SE" sz="1600" i="1" dirty="0">
                <a:latin typeface="Calibri" panose="020F0502020204030204" pitchFamily="34" charset="0"/>
                <a:ea typeface="Times New Roman" panose="02020603050405020304" pitchFamily="18" charset="0"/>
                <a:cs typeface="Arial" panose="020B0604020202020204" pitchFamily="34" charset="0"/>
              </a:rPr>
            </a:br>
            <a:br>
              <a:rPr lang="sv-SE" sz="1600" dirty="0">
                <a:latin typeface="Calibri" panose="020F0502020204030204" pitchFamily="34" charset="0"/>
                <a:ea typeface="Times New Roman" panose="02020603050405020304" pitchFamily="18" charset="0"/>
                <a:cs typeface="Arial" panose="020B0604020202020204" pitchFamily="34" charset="0"/>
              </a:rPr>
            </a:br>
            <a:endParaRPr lang="sv-SE" sz="1600" dirty="0">
              <a:effectLst/>
              <a:latin typeface="Calibri" panose="020F0502020204030204" pitchFamily="34" charset="0"/>
              <a:ea typeface="Times New Roman" panose="02020603050405020304" pitchFamily="18" charset="0"/>
              <a:cs typeface="Arial" panose="020B0604020202020204" pitchFamily="34" charset="0"/>
            </a:endParaRPr>
          </a:p>
          <a:p>
            <a:endParaRPr lang="sv-SE" dirty="0"/>
          </a:p>
        </p:txBody>
      </p:sp>
    </p:spTree>
    <p:extLst>
      <p:ext uri="{BB962C8B-B14F-4D97-AF65-F5344CB8AC3E}">
        <p14:creationId xmlns:p14="http://schemas.microsoft.com/office/powerpoint/2010/main" val="400728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1547664" y="555526"/>
            <a:ext cx="7139136" cy="4546690"/>
          </a:xfrm>
        </p:spPr>
        <p:txBody>
          <a:bodyPr/>
          <a:lstStyle/>
          <a:p>
            <a:pPr marL="609585">
              <a:lnSpc>
                <a:spcPct val="115000"/>
              </a:lnSpc>
              <a:spcAft>
                <a:spcPts val="1333"/>
              </a:spcAft>
            </a:pPr>
            <a:r>
              <a:rPr lang="sv-SE" sz="1800" dirty="0">
                <a:latin typeface="Calibri" panose="020F0502020204030204" pitchFamily="34" charset="0"/>
                <a:ea typeface="Times New Roman" panose="02020603050405020304" pitchFamily="18" charset="0"/>
                <a:cs typeface="Arial" panose="020B0604020202020204" pitchFamily="34" charset="0"/>
              </a:rPr>
              <a:t>ALM MODELLEN (Jim Thomso</a:t>
            </a:r>
            <a:r>
              <a:rPr lang="sv-SE" sz="1800" dirty="0">
                <a:latin typeface="Calibri" panose="020F0502020204030204" pitchFamily="34" charset="0"/>
                <a:cs typeface="Arial" panose="020B0604020202020204" pitchFamily="34" charset="0"/>
              </a:rPr>
              <a:t>n)</a:t>
            </a:r>
          </a:p>
          <a:p>
            <a:pPr marL="742950" indent="-285750">
              <a:lnSpc>
                <a:spcPct val="115000"/>
              </a:lnSpc>
              <a:spcAft>
                <a:spcPts val="1000"/>
              </a:spcAft>
              <a:buFont typeface="Symbol" panose="05050102010706020507" pitchFamily="18" charset="2"/>
              <a:buChar char="·"/>
            </a:pPr>
            <a:r>
              <a:rPr lang="sv-SE" b="1" dirty="0">
                <a:latin typeface="Calibri" panose="020F0502020204030204" pitchFamily="34" charset="0"/>
                <a:ea typeface="Times New Roman" panose="02020603050405020304" pitchFamily="18" charset="0"/>
                <a:cs typeface="Arial" panose="020B0604020202020204" pitchFamily="34" charset="0"/>
              </a:rPr>
              <a:t>Prestationsfokus</a:t>
            </a:r>
            <a:r>
              <a:rPr lang="sv-SE" dirty="0">
                <a:latin typeface="Calibri" panose="020F0502020204030204" pitchFamily="34" charset="0"/>
                <a:ea typeface="Times New Roman" panose="02020603050405020304" pitchFamily="18" charset="0"/>
                <a:cs typeface="Arial" panose="020B0604020202020204" pitchFamily="34" charset="0"/>
              </a:rPr>
              <a:t> – inte resultatfokus </a:t>
            </a:r>
          </a:p>
          <a:p>
            <a:pPr marL="457200">
              <a:lnSpc>
                <a:spcPct val="115000"/>
              </a:lnSpc>
              <a:spcAft>
                <a:spcPts val="1000"/>
              </a:spcAft>
            </a:pPr>
            <a:r>
              <a:rPr lang="sv-SE" u="sng" dirty="0">
                <a:latin typeface="Calibri" panose="020F0502020204030204" pitchFamily="34" charset="0"/>
                <a:ea typeface="Times New Roman" panose="02020603050405020304" pitchFamily="18" charset="0"/>
                <a:cs typeface="Arial" panose="020B0604020202020204" pitchFamily="34" charset="0"/>
              </a:rPr>
              <a:t>Risker vid resultatfokusering</a:t>
            </a:r>
          </a:p>
          <a:p>
            <a:pPr marL="457200">
              <a:lnSpc>
                <a:spcPct val="115000"/>
              </a:lnSpc>
              <a:spcAft>
                <a:spcPts val="1000"/>
              </a:spcAft>
            </a:pPr>
            <a:r>
              <a:rPr lang="sv-SE" dirty="0">
                <a:latin typeface="Calibri" panose="020F0502020204030204" pitchFamily="34" charset="0"/>
                <a:ea typeface="Times New Roman" panose="02020603050405020304" pitchFamily="18" charset="0"/>
                <a:cs typeface="Arial" panose="020B0604020202020204" pitchFamily="34" charset="0"/>
              </a:rPr>
              <a:t>- Ofta leder det till en </a:t>
            </a:r>
            <a:r>
              <a:rPr lang="sv-SE" dirty="0">
                <a:highlight>
                  <a:srgbClr val="FFFF00"/>
                </a:highlight>
                <a:latin typeface="Calibri" panose="020F0502020204030204" pitchFamily="34" charset="0"/>
                <a:ea typeface="Times New Roman" panose="02020603050405020304" pitchFamily="18" charset="0"/>
                <a:cs typeface="Arial" panose="020B0604020202020204" pitchFamily="34" charset="0"/>
              </a:rPr>
              <a:t>ökad oro </a:t>
            </a:r>
            <a:r>
              <a:rPr lang="sv-SE" dirty="0">
                <a:latin typeface="Calibri" panose="020F0502020204030204" pitchFamily="34" charset="0"/>
                <a:ea typeface="Times New Roman" panose="02020603050405020304" pitchFamily="18" charset="0"/>
                <a:cs typeface="Arial" panose="020B0604020202020204" pitchFamily="34" charset="0"/>
              </a:rPr>
              <a:t>hos spelaren vilket gör att resultatet blir sämre. </a:t>
            </a:r>
            <a:br>
              <a:rPr lang="sv-SE" dirty="0">
                <a:latin typeface="Calibri" panose="020F0502020204030204" pitchFamily="34" charset="0"/>
                <a:ea typeface="Times New Roman" panose="02020603050405020304" pitchFamily="18" charset="0"/>
                <a:cs typeface="Arial" panose="020B0604020202020204" pitchFamily="34" charset="0"/>
              </a:rPr>
            </a:br>
            <a:r>
              <a:rPr lang="sv-SE" dirty="0">
                <a:latin typeface="Calibri" panose="020F0502020204030204" pitchFamily="34" charset="0"/>
                <a:ea typeface="Times New Roman" panose="02020603050405020304" pitchFamily="18" charset="0"/>
                <a:cs typeface="Arial" panose="020B0604020202020204" pitchFamily="34" charset="0"/>
              </a:rPr>
              <a:t>När det som betyder mest av allt är att vinna så används helt för mycket energi åt att oroa sig för att förlora. Vid hög nivå av oro så begår de flesta fler misstag, och rädslan för att begå misstag gör att spelaren blir tveksam och försiktig. </a:t>
            </a:r>
          </a:p>
          <a:p>
            <a:pPr marL="457200">
              <a:lnSpc>
                <a:spcPct val="115000"/>
              </a:lnSpc>
              <a:spcAft>
                <a:spcPts val="1000"/>
              </a:spcAft>
            </a:pPr>
            <a:r>
              <a:rPr lang="sv-SE" dirty="0">
                <a:latin typeface="Calibri" panose="020F0502020204030204" pitchFamily="34" charset="0"/>
                <a:ea typeface="Times New Roman" panose="02020603050405020304" pitchFamily="18" charset="0"/>
                <a:cs typeface="Arial" panose="020B0604020202020204" pitchFamily="34" charset="0"/>
              </a:rPr>
              <a:t>- Framgång i livet. Barn och ungdomar måste lära sig hantera både med -och </a:t>
            </a:r>
            <a:br>
              <a:rPr lang="sv-SE" dirty="0">
                <a:latin typeface="Calibri" panose="020F0502020204030204" pitchFamily="34" charset="0"/>
                <a:ea typeface="Times New Roman" panose="02020603050405020304" pitchFamily="18" charset="0"/>
                <a:cs typeface="Arial" panose="020B0604020202020204" pitchFamily="34" charset="0"/>
              </a:rPr>
            </a:br>
            <a:r>
              <a:rPr lang="sv-SE" dirty="0">
                <a:latin typeface="Calibri" panose="020F0502020204030204" pitchFamily="34" charset="0"/>
                <a:ea typeface="Times New Roman" panose="02020603050405020304" pitchFamily="18" charset="0"/>
                <a:cs typeface="Arial" panose="020B0604020202020204" pitchFamily="34" charset="0"/>
              </a:rPr>
              <a:t>motgångar. Att lära sig att komma igen efter man har misslyckats i fotbollen är både </a:t>
            </a:r>
            <a:br>
              <a:rPr lang="sv-SE" dirty="0">
                <a:latin typeface="Calibri" panose="020F0502020204030204" pitchFamily="34" charset="0"/>
                <a:ea typeface="Times New Roman" panose="02020603050405020304" pitchFamily="18" charset="0"/>
                <a:cs typeface="Arial" panose="020B0604020202020204" pitchFamily="34" charset="0"/>
              </a:rPr>
            </a:br>
            <a:r>
              <a:rPr lang="sv-SE" dirty="0">
                <a:latin typeface="Calibri" panose="020F0502020204030204" pitchFamily="34" charset="0"/>
                <a:ea typeface="Times New Roman" panose="02020603050405020304" pitchFamily="18" charset="0"/>
                <a:cs typeface="Arial" panose="020B0604020202020204" pitchFamily="34" charset="0"/>
              </a:rPr>
              <a:t>nyttigt där och då men bygger karaktär för framtiden. Risken vid fokus på resultat är </a:t>
            </a:r>
            <a:br>
              <a:rPr lang="sv-SE" dirty="0">
                <a:latin typeface="Calibri" panose="020F0502020204030204" pitchFamily="34" charset="0"/>
                <a:ea typeface="Times New Roman" panose="02020603050405020304" pitchFamily="18" charset="0"/>
                <a:cs typeface="Arial" panose="020B0604020202020204" pitchFamily="34" charset="0"/>
              </a:rPr>
            </a:br>
            <a:r>
              <a:rPr lang="sv-SE" dirty="0">
                <a:latin typeface="Calibri" panose="020F0502020204030204" pitchFamily="34" charset="0"/>
                <a:ea typeface="Times New Roman" panose="02020603050405020304" pitchFamily="18" charset="0"/>
                <a:cs typeface="Arial" panose="020B0604020202020204" pitchFamily="34" charset="0"/>
              </a:rPr>
              <a:t>att spelaren får </a:t>
            </a:r>
            <a:r>
              <a:rPr lang="sv-SE" dirty="0">
                <a:highlight>
                  <a:srgbClr val="FFFF00"/>
                </a:highlight>
                <a:latin typeface="Calibri" panose="020F0502020204030204" pitchFamily="34" charset="0"/>
                <a:ea typeface="Times New Roman" panose="02020603050405020304" pitchFamily="18" charset="0"/>
                <a:cs typeface="Arial" panose="020B0604020202020204" pitchFamily="34" charset="0"/>
              </a:rPr>
              <a:t>svårare att hantera motgångar</a:t>
            </a:r>
            <a:r>
              <a:rPr lang="sv-SE" dirty="0">
                <a:latin typeface="Calibri" panose="020F0502020204030204" pitchFamily="34" charset="0"/>
                <a:ea typeface="Times New Roman" panose="02020603050405020304" pitchFamily="18" charset="0"/>
                <a:cs typeface="Arial" panose="020B0604020202020204" pitchFamily="34" charset="0"/>
              </a:rPr>
              <a:t>.</a:t>
            </a:r>
          </a:p>
          <a:p>
            <a:pPr marL="457200">
              <a:lnSpc>
                <a:spcPct val="115000"/>
              </a:lnSpc>
              <a:spcAft>
                <a:spcPts val="1000"/>
              </a:spcAft>
            </a:pPr>
            <a:r>
              <a:rPr lang="sv-SE" dirty="0">
                <a:latin typeface="Calibri" panose="020F0502020204030204" pitchFamily="34" charset="0"/>
                <a:ea typeface="Times New Roman" panose="02020603050405020304" pitchFamily="18" charset="0"/>
                <a:cs typeface="Arial" panose="020B0604020202020204" pitchFamily="34" charset="0"/>
              </a:rPr>
              <a:t>- Etiska val. Forskning visar att resultatfokusering hos idrottare hänger samman med </a:t>
            </a:r>
            <a:br>
              <a:rPr lang="sv-SE" dirty="0">
                <a:latin typeface="Calibri" panose="020F0502020204030204" pitchFamily="34" charset="0"/>
                <a:ea typeface="Times New Roman" panose="02020603050405020304" pitchFamily="18" charset="0"/>
                <a:cs typeface="Arial" panose="020B0604020202020204" pitchFamily="34" charset="0"/>
              </a:rPr>
            </a:br>
            <a:r>
              <a:rPr lang="sv-SE" dirty="0">
                <a:highlight>
                  <a:srgbClr val="FFFF00"/>
                </a:highlight>
                <a:latin typeface="Calibri" panose="020F0502020204030204" pitchFamily="34" charset="0"/>
                <a:ea typeface="Times New Roman" panose="02020603050405020304" pitchFamily="18" charset="0"/>
                <a:cs typeface="Arial" panose="020B0604020202020204" pitchFamily="34" charset="0"/>
              </a:rPr>
              <a:t>lägre moral, sämre </a:t>
            </a:r>
            <a:r>
              <a:rPr lang="sv-SE" dirty="0" err="1">
                <a:highlight>
                  <a:srgbClr val="FFFF00"/>
                </a:highlight>
                <a:latin typeface="Calibri" panose="020F0502020204030204" pitchFamily="34" charset="0"/>
                <a:ea typeface="Times New Roman" panose="02020603050405020304" pitchFamily="18" charset="0"/>
                <a:cs typeface="Arial" panose="020B0604020202020204" pitchFamily="34" charset="0"/>
              </a:rPr>
              <a:t>sportmannaskap</a:t>
            </a:r>
            <a:r>
              <a:rPr lang="sv-SE" dirty="0">
                <a:highlight>
                  <a:srgbClr val="FFFF00"/>
                </a:highlight>
                <a:latin typeface="Calibri" panose="020F0502020204030204" pitchFamily="34" charset="0"/>
                <a:ea typeface="Times New Roman" panose="02020603050405020304" pitchFamily="18" charset="0"/>
                <a:cs typeface="Arial" panose="020B0604020202020204" pitchFamily="34" charset="0"/>
              </a:rPr>
              <a:t> </a:t>
            </a:r>
            <a:r>
              <a:rPr lang="sv-SE" dirty="0">
                <a:latin typeface="Calibri" panose="020F0502020204030204" pitchFamily="34" charset="0"/>
                <a:ea typeface="Times New Roman" panose="02020603050405020304" pitchFamily="18" charset="0"/>
                <a:cs typeface="Arial" panose="020B0604020202020204" pitchFamily="34" charset="0"/>
              </a:rPr>
              <a:t>samt att man var mer benägen att göra ”</a:t>
            </a:r>
            <a:r>
              <a:rPr lang="sv-SE" dirty="0">
                <a:highlight>
                  <a:srgbClr val="FFFF00"/>
                </a:highlight>
                <a:latin typeface="Calibri" panose="020F0502020204030204" pitchFamily="34" charset="0"/>
                <a:ea typeface="Times New Roman" panose="02020603050405020304" pitchFamily="18" charset="0"/>
                <a:cs typeface="Arial" panose="020B0604020202020204" pitchFamily="34" charset="0"/>
              </a:rPr>
              <a:t>fula</a:t>
            </a:r>
            <a:r>
              <a:rPr lang="sv-SE" dirty="0">
                <a:latin typeface="Calibri" panose="020F0502020204030204" pitchFamily="34" charset="0"/>
                <a:ea typeface="Times New Roman" panose="02020603050405020304" pitchFamily="18" charset="0"/>
                <a:cs typeface="Arial" panose="020B0604020202020204" pitchFamily="34" charset="0"/>
              </a:rPr>
              <a:t>” </a:t>
            </a:r>
            <a:br>
              <a:rPr lang="sv-SE" dirty="0">
                <a:latin typeface="Calibri" panose="020F0502020204030204" pitchFamily="34" charset="0"/>
                <a:ea typeface="Times New Roman" panose="02020603050405020304" pitchFamily="18" charset="0"/>
                <a:cs typeface="Arial" panose="020B0604020202020204" pitchFamily="34" charset="0"/>
              </a:rPr>
            </a:br>
            <a:r>
              <a:rPr lang="sv-SE" dirty="0">
                <a:latin typeface="Calibri" panose="020F0502020204030204" pitchFamily="34" charset="0"/>
                <a:ea typeface="Times New Roman" panose="02020603050405020304" pitchFamily="18" charset="0"/>
                <a:cs typeface="Arial" panose="020B0604020202020204" pitchFamily="34" charset="0"/>
              </a:rPr>
              <a:t>saker på/mot motståndare för att vinna.</a:t>
            </a:r>
          </a:p>
          <a:p>
            <a:pPr marL="457200">
              <a:lnSpc>
                <a:spcPct val="115000"/>
              </a:lnSpc>
              <a:spcAft>
                <a:spcPts val="1000"/>
              </a:spcAft>
            </a:pPr>
            <a:br>
              <a:rPr lang="sv-SE" dirty="0">
                <a:latin typeface="Calibri" panose="020F0502020204030204" pitchFamily="34" charset="0"/>
                <a:ea typeface="Times New Roman" panose="02020603050405020304" pitchFamily="18" charset="0"/>
                <a:cs typeface="Arial" panose="020B0604020202020204" pitchFamily="34" charset="0"/>
              </a:rPr>
            </a:br>
            <a:endParaRPr lang="sv-SE" dirty="0">
              <a:latin typeface="Calibri" panose="020F050202020403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endParaRPr lang="sv-SE" dirty="0">
              <a:latin typeface="Arial" pitchFamily="34" charset="0"/>
              <a:cs typeface="Arial" pitchFamily="34" charset="0"/>
            </a:endParaRPr>
          </a:p>
        </p:txBody>
      </p:sp>
      <p:sp>
        <p:nvSpPr>
          <p:cNvPr id="2" name="Rubrik 1">
            <a:extLst>
              <a:ext uri="{FF2B5EF4-FFF2-40B4-BE49-F238E27FC236}">
                <a16:creationId xmlns:a16="http://schemas.microsoft.com/office/drawing/2014/main" id="{12B37F08-B9A4-53D4-2A4A-46FCD85E69AC}"/>
              </a:ext>
            </a:extLst>
          </p:cNvPr>
          <p:cNvSpPr>
            <a:spLocks noGrp="1"/>
          </p:cNvSpPr>
          <p:nvPr>
            <p:ph type="title"/>
          </p:nvPr>
        </p:nvSpPr>
        <p:spPr>
          <a:xfrm>
            <a:off x="1619672" y="41284"/>
            <a:ext cx="7524328" cy="730266"/>
          </a:xfrm>
        </p:spPr>
        <p:txBody>
          <a:bodyPr/>
          <a:lstStyle/>
          <a:p>
            <a:r>
              <a:rPr lang="sv-SE" sz="3200" dirty="0"/>
              <a:t>Så här vill vi jobba</a:t>
            </a:r>
          </a:p>
        </p:txBody>
      </p:sp>
    </p:spTree>
    <p:extLst>
      <p:ext uri="{BB962C8B-B14F-4D97-AF65-F5344CB8AC3E}">
        <p14:creationId xmlns:p14="http://schemas.microsoft.com/office/powerpoint/2010/main" val="44542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1547664" y="555526"/>
            <a:ext cx="7139136" cy="4752528"/>
          </a:xfrm>
        </p:spPr>
        <p:txBody>
          <a:bodyPr/>
          <a:lstStyle/>
          <a:p>
            <a:pPr marL="742950" indent="-285750">
              <a:lnSpc>
                <a:spcPct val="115000"/>
              </a:lnSpc>
              <a:spcAft>
                <a:spcPts val="1000"/>
              </a:spcAft>
              <a:buFont typeface="Symbol" panose="05050102010706020507" pitchFamily="18" charset="2"/>
              <a:buChar char="·"/>
            </a:pPr>
            <a:r>
              <a:rPr lang="sv-SE" dirty="0">
                <a:latin typeface="Calibri" panose="020F0502020204030204" pitchFamily="34" charset="0"/>
                <a:ea typeface="Times New Roman" panose="02020603050405020304" pitchFamily="18" charset="0"/>
                <a:cs typeface="Arial" panose="020B0604020202020204" pitchFamily="34" charset="0"/>
              </a:rPr>
              <a:t> </a:t>
            </a:r>
            <a:r>
              <a:rPr lang="sv-SE" sz="1600" dirty="0">
                <a:latin typeface="Calibri" panose="020F0502020204030204" pitchFamily="34" charset="0"/>
                <a:ea typeface="Times New Roman" panose="02020603050405020304" pitchFamily="18" charset="0"/>
                <a:cs typeface="Arial" panose="020B0604020202020204" pitchFamily="34" charset="0"/>
              </a:rPr>
              <a:t>ALM MODELLEN (Jim Thomson</a:t>
            </a:r>
            <a:r>
              <a:rPr lang="sv-SE" dirty="0">
                <a:latin typeface="Calibri" panose="020F0502020204030204" pitchFamily="34" charset="0"/>
                <a:ea typeface="Times New Roman" panose="02020603050405020304" pitchFamily="18" charset="0"/>
                <a:cs typeface="Arial" panose="020B0604020202020204" pitchFamily="34" charset="0"/>
              </a:rPr>
              <a:t>)</a:t>
            </a:r>
          </a:p>
          <a:p>
            <a:pPr marL="457200">
              <a:lnSpc>
                <a:spcPct val="115000"/>
              </a:lnSpc>
              <a:spcAft>
                <a:spcPts val="1000"/>
              </a:spcAft>
            </a:pPr>
            <a:r>
              <a:rPr lang="sv-SE" dirty="0">
                <a:latin typeface="Calibri" panose="020F0502020204030204" pitchFamily="34" charset="0"/>
                <a:ea typeface="Times New Roman" panose="02020603050405020304" pitchFamily="18" charset="0"/>
                <a:cs typeface="Arial" panose="020B0604020202020204" pitchFamily="34" charset="0"/>
              </a:rPr>
              <a:t>- </a:t>
            </a:r>
            <a:r>
              <a:rPr lang="sv-SE" sz="1600" b="1" u="sng" dirty="0">
                <a:latin typeface="Calibri" panose="020F0502020204030204" pitchFamily="34" charset="0"/>
                <a:ea typeface="Times New Roman" panose="02020603050405020304" pitchFamily="18" charset="0"/>
                <a:cs typeface="Arial" panose="020B0604020202020204" pitchFamily="34" charset="0"/>
              </a:rPr>
              <a:t>A</a:t>
            </a:r>
            <a:r>
              <a:rPr lang="sv-SE" sz="1600" dirty="0">
                <a:latin typeface="Calibri" panose="020F0502020204030204" pitchFamily="34" charset="0"/>
                <a:ea typeface="Times New Roman" panose="02020603050405020304" pitchFamily="18" charset="0"/>
                <a:cs typeface="Arial" panose="020B0604020202020204" pitchFamily="34" charset="0"/>
              </a:rPr>
              <a:t>nsträngning</a:t>
            </a:r>
            <a:br>
              <a:rPr lang="sv-SE" dirty="0">
                <a:latin typeface="Calibri" panose="020F0502020204030204" pitchFamily="34" charset="0"/>
                <a:ea typeface="Times New Roman" panose="02020603050405020304" pitchFamily="18" charset="0"/>
                <a:cs typeface="Arial" panose="020B0604020202020204" pitchFamily="34" charset="0"/>
              </a:rPr>
            </a:br>
            <a:r>
              <a:rPr lang="sv-SE" dirty="0">
                <a:latin typeface="Calibri" panose="020F0502020204030204" pitchFamily="34" charset="0"/>
                <a:ea typeface="Times New Roman" panose="02020603050405020304" pitchFamily="18" charset="0"/>
                <a:cs typeface="Arial" panose="020B0604020202020204" pitchFamily="34" charset="0"/>
              </a:rPr>
              <a:t>Fokus på ansträngning – gjorde jag mitt bästa? </a:t>
            </a:r>
            <a:r>
              <a:rPr lang="sv-SE" dirty="0">
                <a:highlight>
                  <a:srgbClr val="FFFF00"/>
                </a:highlight>
                <a:latin typeface="Calibri" panose="020F0502020204030204" pitchFamily="34" charset="0"/>
                <a:ea typeface="Times New Roman" panose="02020603050405020304" pitchFamily="18" charset="0"/>
                <a:cs typeface="Arial" panose="020B0604020202020204" pitchFamily="34" charset="0"/>
              </a:rPr>
              <a:t>Gav jag/laget 100%? </a:t>
            </a:r>
            <a:br>
              <a:rPr lang="sv-SE" dirty="0">
                <a:latin typeface="Calibri" panose="020F0502020204030204" pitchFamily="34" charset="0"/>
                <a:ea typeface="Times New Roman" panose="02020603050405020304" pitchFamily="18" charset="0"/>
                <a:cs typeface="Arial" panose="020B0604020202020204" pitchFamily="34" charset="0"/>
              </a:rPr>
            </a:br>
            <a:r>
              <a:rPr lang="sv-SE" dirty="0">
                <a:latin typeface="Calibri" panose="020F0502020204030204" pitchFamily="34" charset="0"/>
                <a:ea typeface="Times New Roman" panose="02020603050405020304" pitchFamily="18" charset="0"/>
                <a:cs typeface="Arial" panose="020B0604020202020204" pitchFamily="34" charset="0"/>
              </a:rPr>
              <a:t>Vi vill självklart att alla spelare ska försöka sitt yttersta, både på träningar och </a:t>
            </a:r>
            <a:br>
              <a:rPr lang="sv-SE" dirty="0">
                <a:latin typeface="Calibri" panose="020F0502020204030204" pitchFamily="34" charset="0"/>
                <a:ea typeface="Times New Roman" panose="02020603050405020304" pitchFamily="18" charset="0"/>
                <a:cs typeface="Arial" panose="020B0604020202020204" pitchFamily="34" charset="0"/>
              </a:rPr>
            </a:br>
            <a:r>
              <a:rPr lang="sv-SE" dirty="0">
                <a:latin typeface="Calibri" panose="020F0502020204030204" pitchFamily="34" charset="0"/>
                <a:ea typeface="Times New Roman" panose="02020603050405020304" pitchFamily="18" charset="0"/>
                <a:cs typeface="Arial" panose="020B0604020202020204" pitchFamily="34" charset="0"/>
              </a:rPr>
              <a:t>matcher. Vi har pratat med killarna om att de alltid ska prestera ”max” av sin egen </a:t>
            </a:r>
            <a:br>
              <a:rPr lang="sv-SE" dirty="0">
                <a:latin typeface="Calibri" panose="020F0502020204030204" pitchFamily="34" charset="0"/>
                <a:ea typeface="Times New Roman" panose="02020603050405020304" pitchFamily="18" charset="0"/>
                <a:cs typeface="Arial" panose="020B0604020202020204" pitchFamily="34" charset="0"/>
              </a:rPr>
            </a:br>
            <a:r>
              <a:rPr lang="sv-SE" dirty="0">
                <a:latin typeface="Calibri" panose="020F0502020204030204" pitchFamily="34" charset="0"/>
                <a:ea typeface="Times New Roman" panose="02020603050405020304" pitchFamily="18" charset="0"/>
                <a:cs typeface="Arial" panose="020B0604020202020204" pitchFamily="34" charset="0"/>
              </a:rPr>
              <a:t>förmåga för att göra laget bättre, ställer de inte upp på detta så riskerar hela lagets </a:t>
            </a:r>
            <a:br>
              <a:rPr lang="sv-SE" dirty="0">
                <a:latin typeface="Calibri" panose="020F0502020204030204" pitchFamily="34" charset="0"/>
                <a:ea typeface="Times New Roman" panose="02020603050405020304" pitchFamily="18" charset="0"/>
                <a:cs typeface="Arial" panose="020B0604020202020204" pitchFamily="34" charset="0"/>
              </a:rPr>
            </a:br>
            <a:r>
              <a:rPr lang="sv-SE" dirty="0">
                <a:latin typeface="Calibri" panose="020F0502020204030204" pitchFamily="34" charset="0"/>
                <a:ea typeface="Times New Roman" panose="02020603050405020304" pitchFamily="18" charset="0"/>
                <a:cs typeface="Arial" panose="020B0604020202020204" pitchFamily="34" charset="0"/>
              </a:rPr>
              <a:t>prestation att bli sämre. Gäller både träning och match.</a:t>
            </a:r>
          </a:p>
          <a:p>
            <a:pPr marL="457200">
              <a:lnSpc>
                <a:spcPct val="115000"/>
              </a:lnSpc>
              <a:spcAft>
                <a:spcPts val="1000"/>
              </a:spcAft>
            </a:pPr>
            <a:r>
              <a:rPr lang="sv-SE" dirty="0">
                <a:latin typeface="Calibri" panose="020F0502020204030204" pitchFamily="34" charset="0"/>
                <a:ea typeface="Times New Roman" panose="02020603050405020304" pitchFamily="18" charset="0"/>
                <a:cs typeface="Arial" panose="020B0604020202020204" pitchFamily="34" charset="0"/>
              </a:rPr>
              <a:t>- </a:t>
            </a:r>
            <a:r>
              <a:rPr lang="sv-SE" sz="1600" b="1" u="sng" dirty="0">
                <a:latin typeface="Calibri" panose="020F0502020204030204" pitchFamily="34" charset="0"/>
                <a:ea typeface="Times New Roman" panose="02020603050405020304" pitchFamily="18" charset="0"/>
                <a:cs typeface="Arial" panose="020B0604020202020204" pitchFamily="34" charset="0"/>
              </a:rPr>
              <a:t>L</a:t>
            </a:r>
            <a:r>
              <a:rPr lang="sv-SE" sz="1600" dirty="0">
                <a:latin typeface="Calibri" panose="020F0502020204030204" pitchFamily="34" charset="0"/>
                <a:ea typeface="Times New Roman" panose="02020603050405020304" pitchFamily="18" charset="0"/>
                <a:cs typeface="Arial" panose="020B0604020202020204" pitchFamily="34" charset="0"/>
              </a:rPr>
              <a:t>ärande</a:t>
            </a:r>
            <a:br>
              <a:rPr lang="sv-SE" dirty="0">
                <a:latin typeface="Calibri" panose="020F0502020204030204" pitchFamily="34" charset="0"/>
                <a:ea typeface="Times New Roman" panose="02020603050405020304" pitchFamily="18" charset="0"/>
                <a:cs typeface="Arial" panose="020B0604020202020204" pitchFamily="34" charset="0"/>
              </a:rPr>
            </a:br>
            <a:r>
              <a:rPr lang="sv-SE" dirty="0">
                <a:latin typeface="Calibri" panose="020F0502020204030204" pitchFamily="34" charset="0"/>
                <a:ea typeface="Times New Roman" panose="02020603050405020304" pitchFamily="18" charset="0"/>
                <a:cs typeface="Arial" panose="020B0604020202020204" pitchFamily="34" charset="0"/>
              </a:rPr>
              <a:t>Fokus på lärande och </a:t>
            </a:r>
            <a:r>
              <a:rPr lang="sv-SE" dirty="0">
                <a:highlight>
                  <a:srgbClr val="FFFF00"/>
                </a:highlight>
                <a:latin typeface="Calibri" panose="020F0502020204030204" pitchFamily="34" charset="0"/>
                <a:ea typeface="Times New Roman" panose="02020603050405020304" pitchFamily="18" charset="0"/>
                <a:cs typeface="Arial" panose="020B0604020202020204" pitchFamily="34" charset="0"/>
              </a:rPr>
              <a:t>ständig förbättring </a:t>
            </a:r>
            <a:r>
              <a:rPr lang="sv-SE" dirty="0">
                <a:latin typeface="Calibri" panose="020F0502020204030204" pitchFamily="34" charset="0"/>
                <a:ea typeface="Times New Roman" panose="02020603050405020304" pitchFamily="18" charset="0"/>
                <a:cs typeface="Arial" panose="020B0604020202020204" pitchFamily="34" charset="0"/>
              </a:rPr>
              <a:t>– då växer självförtroendet.</a:t>
            </a:r>
            <a:br>
              <a:rPr lang="sv-SE" dirty="0">
                <a:latin typeface="Calibri" panose="020F0502020204030204" pitchFamily="34" charset="0"/>
                <a:ea typeface="Times New Roman" panose="02020603050405020304" pitchFamily="18" charset="0"/>
                <a:cs typeface="Arial" panose="020B0604020202020204" pitchFamily="34" charset="0"/>
              </a:rPr>
            </a:br>
            <a:r>
              <a:rPr lang="sv-SE" dirty="0">
                <a:latin typeface="Calibri" panose="020F0502020204030204" pitchFamily="34" charset="0"/>
                <a:ea typeface="Times New Roman" panose="02020603050405020304" pitchFamily="18" charset="0"/>
                <a:cs typeface="Arial" panose="020B0604020202020204" pitchFamily="34" charset="0"/>
              </a:rPr>
              <a:t>Överlag lättare för enskild spelare att ta ansvar för sitt lärande än för vad som står på resultattavlan när matchen är över.</a:t>
            </a:r>
          </a:p>
          <a:p>
            <a:pPr marL="457200">
              <a:lnSpc>
                <a:spcPct val="115000"/>
              </a:lnSpc>
              <a:spcAft>
                <a:spcPts val="1000"/>
              </a:spcAft>
            </a:pPr>
            <a:r>
              <a:rPr lang="sv-SE" dirty="0">
                <a:latin typeface="Calibri" panose="020F0502020204030204" pitchFamily="34" charset="0"/>
                <a:ea typeface="Times New Roman" panose="02020603050405020304" pitchFamily="18" charset="0"/>
                <a:cs typeface="Arial" panose="020B0604020202020204" pitchFamily="34" charset="0"/>
              </a:rPr>
              <a:t>- </a:t>
            </a:r>
            <a:r>
              <a:rPr lang="sv-SE" sz="1600" b="1" u="sng" dirty="0">
                <a:latin typeface="Calibri" panose="020F0502020204030204" pitchFamily="34" charset="0"/>
                <a:ea typeface="Times New Roman" panose="02020603050405020304" pitchFamily="18" charset="0"/>
                <a:cs typeface="Arial" panose="020B0604020202020204" pitchFamily="34" charset="0"/>
              </a:rPr>
              <a:t>M</a:t>
            </a:r>
            <a:r>
              <a:rPr lang="sv-SE" sz="1600" dirty="0">
                <a:latin typeface="Calibri" panose="020F0502020204030204" pitchFamily="34" charset="0"/>
                <a:ea typeface="Times New Roman" panose="02020603050405020304" pitchFamily="18" charset="0"/>
                <a:cs typeface="Arial" panose="020B0604020202020204" pitchFamily="34" charset="0"/>
              </a:rPr>
              <a:t>isstag</a:t>
            </a:r>
            <a:br>
              <a:rPr lang="sv-SE" dirty="0">
                <a:latin typeface="Calibri" panose="020F0502020204030204" pitchFamily="34" charset="0"/>
                <a:ea typeface="Times New Roman" panose="02020603050405020304" pitchFamily="18" charset="0"/>
                <a:cs typeface="Arial" panose="020B0604020202020204" pitchFamily="34" charset="0"/>
              </a:rPr>
            </a:br>
            <a:r>
              <a:rPr lang="sv-SE" dirty="0">
                <a:latin typeface="Calibri" panose="020F0502020204030204" pitchFamily="34" charset="0"/>
                <a:ea typeface="Times New Roman" panose="02020603050405020304" pitchFamily="18" charset="0"/>
                <a:cs typeface="Arial" panose="020B0604020202020204" pitchFamily="34" charset="0"/>
              </a:rPr>
              <a:t>Man ska inte vara rädd för att begå misstag – det är en del i att bli bättre. Spelare </a:t>
            </a:r>
            <a:br>
              <a:rPr lang="sv-SE" dirty="0">
                <a:latin typeface="Calibri" panose="020F0502020204030204" pitchFamily="34" charset="0"/>
                <a:ea typeface="Times New Roman" panose="02020603050405020304" pitchFamily="18" charset="0"/>
                <a:cs typeface="Arial" panose="020B0604020202020204" pitchFamily="34" charset="0"/>
              </a:rPr>
            </a:br>
            <a:r>
              <a:rPr lang="sv-SE" dirty="0">
                <a:latin typeface="Calibri" panose="020F0502020204030204" pitchFamily="34" charset="0"/>
                <a:ea typeface="Times New Roman" panose="02020603050405020304" pitchFamily="18" charset="0"/>
                <a:cs typeface="Arial" panose="020B0604020202020204" pitchFamily="34" charset="0"/>
              </a:rPr>
              <a:t>måste göra misstag och få lära sig av dem för att </a:t>
            </a:r>
            <a:r>
              <a:rPr lang="sv-SE" dirty="0">
                <a:highlight>
                  <a:srgbClr val="FFFF00"/>
                </a:highlight>
                <a:latin typeface="Calibri" panose="020F0502020204030204" pitchFamily="34" charset="0"/>
                <a:ea typeface="Times New Roman" panose="02020603050405020304" pitchFamily="18" charset="0"/>
                <a:cs typeface="Arial" panose="020B0604020202020204" pitchFamily="34" charset="0"/>
              </a:rPr>
              <a:t>utvecklas bättre</a:t>
            </a:r>
            <a:r>
              <a:rPr lang="sv-SE" dirty="0">
                <a:latin typeface="Calibri" panose="020F0502020204030204" pitchFamily="34" charset="0"/>
                <a:ea typeface="Times New Roman" panose="02020603050405020304" pitchFamily="18" charset="0"/>
                <a:cs typeface="Arial" panose="020B0604020202020204" pitchFamily="34" charset="0"/>
              </a:rPr>
              <a:t>. Se svåra situationer som en </a:t>
            </a:r>
            <a:r>
              <a:rPr lang="sv-SE" dirty="0">
                <a:highlight>
                  <a:srgbClr val="FFFF00"/>
                </a:highlight>
                <a:latin typeface="Calibri" panose="020F0502020204030204" pitchFamily="34" charset="0"/>
                <a:ea typeface="Times New Roman" panose="02020603050405020304" pitchFamily="18" charset="0"/>
                <a:cs typeface="Arial" panose="020B0604020202020204" pitchFamily="34" charset="0"/>
              </a:rPr>
              <a:t>utmaning</a:t>
            </a:r>
            <a:r>
              <a:rPr lang="sv-SE" dirty="0">
                <a:latin typeface="Calibri" panose="020F0502020204030204" pitchFamily="34" charset="0"/>
                <a:ea typeface="Times New Roman" panose="02020603050405020304" pitchFamily="18" charset="0"/>
                <a:cs typeface="Arial" panose="020B0604020202020204" pitchFamily="34" charset="0"/>
              </a:rPr>
              <a:t>, inte ett hinder.</a:t>
            </a:r>
          </a:p>
          <a:p>
            <a:pPr marL="285750" indent="-285750">
              <a:buFont typeface="Arial" panose="020B0604020202020204" pitchFamily="34" charset="0"/>
              <a:buChar char="•"/>
            </a:pPr>
            <a:endParaRPr lang="sv-SE" dirty="0">
              <a:latin typeface="Arial" pitchFamily="34" charset="0"/>
              <a:cs typeface="Arial" pitchFamily="34" charset="0"/>
            </a:endParaRPr>
          </a:p>
        </p:txBody>
      </p:sp>
      <p:sp>
        <p:nvSpPr>
          <p:cNvPr id="2" name="Rubrik 1">
            <a:extLst>
              <a:ext uri="{FF2B5EF4-FFF2-40B4-BE49-F238E27FC236}">
                <a16:creationId xmlns:a16="http://schemas.microsoft.com/office/drawing/2014/main" id="{12B37F08-B9A4-53D4-2A4A-46FCD85E69AC}"/>
              </a:ext>
            </a:extLst>
          </p:cNvPr>
          <p:cNvSpPr>
            <a:spLocks noGrp="1"/>
          </p:cNvSpPr>
          <p:nvPr>
            <p:ph type="title"/>
          </p:nvPr>
        </p:nvSpPr>
        <p:spPr>
          <a:xfrm>
            <a:off x="1619672" y="41284"/>
            <a:ext cx="7524328" cy="730266"/>
          </a:xfrm>
        </p:spPr>
        <p:txBody>
          <a:bodyPr/>
          <a:lstStyle/>
          <a:p>
            <a:r>
              <a:rPr lang="sv-SE" sz="3600" b="1" dirty="0">
                <a:latin typeface="Calibri" panose="020F0502020204030204" pitchFamily="34" charset="0"/>
                <a:ea typeface="Times New Roman" panose="02020603050405020304" pitchFamily="18" charset="0"/>
                <a:cs typeface="Arial" panose="020B0604020202020204" pitchFamily="34" charset="0"/>
              </a:rPr>
              <a:t>Prestationsfokus</a:t>
            </a:r>
            <a:endParaRPr lang="sv-SE" dirty="0"/>
          </a:p>
        </p:txBody>
      </p:sp>
    </p:spTree>
    <p:extLst>
      <p:ext uri="{BB962C8B-B14F-4D97-AF65-F5344CB8AC3E}">
        <p14:creationId xmlns:p14="http://schemas.microsoft.com/office/powerpoint/2010/main" val="223655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1547664" y="699542"/>
            <a:ext cx="7139136" cy="4546690"/>
          </a:xfrm>
        </p:spPr>
        <p:txBody>
          <a:bodyPr/>
          <a:lstStyle/>
          <a:p>
            <a:pPr algn="l"/>
            <a:r>
              <a:rPr lang="sv-SE" dirty="0">
                <a:latin typeface="Calibri" panose="020F0502020204030204" pitchFamily="34" charset="0"/>
                <a:cs typeface="Arial" panose="020B0604020202020204" pitchFamily="34" charset="0"/>
              </a:rPr>
              <a:t>Svenska fotbollsförbundet skriver t.ex. så här:</a:t>
            </a:r>
          </a:p>
          <a:p>
            <a:pPr algn="l">
              <a:lnSpc>
                <a:spcPct val="150000"/>
              </a:lnSpc>
            </a:pPr>
            <a:r>
              <a:rPr lang="sv-SE" i="1" dirty="0">
                <a:latin typeface="Calibri" panose="020F0502020204030204" pitchFamily="34" charset="0"/>
                <a:cs typeface="Arial" panose="020B0604020202020204" pitchFamily="34" charset="0"/>
              </a:rPr>
              <a:t>”</a:t>
            </a:r>
            <a:r>
              <a:rPr lang="sv-SE" b="0" i="1" dirty="0">
                <a:solidFill>
                  <a:srgbClr val="1F1F1F"/>
                </a:solidFill>
                <a:effectLst/>
                <a:latin typeface="Stag Sans"/>
              </a:rPr>
              <a:t>Vidare är det svårt att i tidig ålder se vilka barn som kommer att bli framgångsrika som </a:t>
            </a:r>
            <a:br>
              <a:rPr lang="sv-SE" b="0" i="1" dirty="0">
                <a:solidFill>
                  <a:srgbClr val="1F1F1F"/>
                </a:solidFill>
                <a:effectLst/>
                <a:latin typeface="Stag Sans"/>
              </a:rPr>
            </a:br>
            <a:r>
              <a:rPr lang="sv-SE" b="0" i="1" dirty="0">
                <a:solidFill>
                  <a:srgbClr val="1F1F1F"/>
                </a:solidFill>
                <a:effectLst/>
                <a:latin typeface="Stag Sans"/>
              </a:rPr>
              <a:t>vuxna. Därför finns det inte heller någon långsiktig fotbollsmässig vinning med en tidig och permanent nivåindelning baserad på den fotbollsmässiga kunskapen.</a:t>
            </a:r>
          </a:p>
          <a:p>
            <a:pPr algn="l">
              <a:lnSpc>
                <a:spcPct val="150000"/>
              </a:lnSpc>
            </a:pPr>
            <a:r>
              <a:rPr lang="sv-SE" b="0" i="1" dirty="0">
                <a:solidFill>
                  <a:srgbClr val="1F1F1F"/>
                </a:solidFill>
                <a:effectLst/>
                <a:latin typeface="Stag Sans"/>
              </a:rPr>
              <a:t>I ungdomsfotbollen blir motiven till att spela fotboll mer och mer individuella. Successivt </a:t>
            </a:r>
            <a:br>
              <a:rPr lang="sv-SE" b="0" i="1" dirty="0">
                <a:solidFill>
                  <a:srgbClr val="1F1F1F"/>
                </a:solidFill>
                <a:effectLst/>
                <a:latin typeface="Stag Sans"/>
              </a:rPr>
            </a:br>
            <a:r>
              <a:rPr lang="sv-SE" b="0" i="1" dirty="0">
                <a:solidFill>
                  <a:srgbClr val="1F1F1F"/>
                </a:solidFill>
                <a:effectLst/>
                <a:latin typeface="Stag Sans"/>
              </a:rPr>
              <a:t>förändras en del spelares drivkraft till att alltmer handla om utveckling och att bli så bra </a:t>
            </a:r>
            <a:br>
              <a:rPr lang="sv-SE" b="0" i="1" dirty="0">
                <a:solidFill>
                  <a:srgbClr val="1F1F1F"/>
                </a:solidFill>
                <a:effectLst/>
                <a:latin typeface="Stag Sans"/>
              </a:rPr>
            </a:br>
            <a:r>
              <a:rPr lang="sv-SE" b="0" i="1" dirty="0">
                <a:solidFill>
                  <a:srgbClr val="1F1F1F"/>
                </a:solidFill>
                <a:effectLst/>
                <a:latin typeface="Stag Sans"/>
              </a:rPr>
              <a:t>som möjligt, medan andra motiveras mer av kompisarna och aktiviteten.”</a:t>
            </a:r>
          </a:p>
          <a:p>
            <a:pPr algn="l"/>
            <a:endParaRPr lang="sv-SE" i="1" dirty="0">
              <a:solidFill>
                <a:srgbClr val="1F1F1F"/>
              </a:solidFill>
              <a:latin typeface="Stag Sans"/>
            </a:endParaRPr>
          </a:p>
          <a:p>
            <a:pPr algn="l"/>
            <a:r>
              <a:rPr lang="sv-SE" dirty="0">
                <a:latin typeface="Arial" pitchFamily="34" charset="0"/>
                <a:cs typeface="Arial" pitchFamily="34" charset="0"/>
              </a:rPr>
              <a:t>Då vi vet, genom både observation och enkätsvar, att vi har båda typerna i vårt lag </a:t>
            </a:r>
            <a:br>
              <a:rPr lang="sv-SE" dirty="0">
                <a:latin typeface="Arial" pitchFamily="34" charset="0"/>
                <a:cs typeface="Arial" pitchFamily="34" charset="0"/>
              </a:rPr>
            </a:br>
            <a:r>
              <a:rPr lang="sv-SE" dirty="0">
                <a:latin typeface="Arial" pitchFamily="34" charset="0"/>
                <a:cs typeface="Arial" pitchFamily="34" charset="0"/>
              </a:rPr>
              <a:t>så vill vi ta ett lite annorlunda grepp om serierna i år.</a:t>
            </a:r>
          </a:p>
          <a:p>
            <a:pPr marL="457200">
              <a:lnSpc>
                <a:spcPct val="115000"/>
              </a:lnSpc>
              <a:spcAft>
                <a:spcPts val="1000"/>
              </a:spcAft>
            </a:pPr>
            <a:r>
              <a:rPr lang="sv-SE" dirty="0">
                <a:latin typeface="Arial" pitchFamily="34" charset="0"/>
                <a:cs typeface="Arial" pitchFamily="34" charset="0"/>
              </a:rPr>
              <a:t>- Nivåanpassade moment i träningen – likaså till del i matchspel</a:t>
            </a:r>
          </a:p>
          <a:p>
            <a:pPr marL="457200">
              <a:lnSpc>
                <a:spcPct val="115000"/>
              </a:lnSpc>
              <a:spcAft>
                <a:spcPts val="1000"/>
              </a:spcAft>
            </a:pPr>
            <a:r>
              <a:rPr lang="sv-SE" dirty="0">
                <a:latin typeface="Arial" pitchFamily="34" charset="0"/>
                <a:cs typeface="Arial" pitchFamily="34" charset="0"/>
              </a:rPr>
              <a:t>- Inga fasta, permanenta, lag – utan nivåanpassade med roterande spelare</a:t>
            </a:r>
          </a:p>
          <a:p>
            <a:pPr marL="457200">
              <a:lnSpc>
                <a:spcPct val="115000"/>
              </a:lnSpc>
              <a:spcAft>
                <a:spcPts val="1000"/>
              </a:spcAft>
            </a:pPr>
            <a:endParaRPr lang="sv-SE" dirty="0">
              <a:latin typeface="Arial" pitchFamily="34" charset="0"/>
              <a:cs typeface="Arial" pitchFamily="34" charset="0"/>
            </a:endParaRPr>
          </a:p>
        </p:txBody>
      </p:sp>
      <p:sp>
        <p:nvSpPr>
          <p:cNvPr id="2" name="Rubrik 1">
            <a:extLst>
              <a:ext uri="{FF2B5EF4-FFF2-40B4-BE49-F238E27FC236}">
                <a16:creationId xmlns:a16="http://schemas.microsoft.com/office/drawing/2014/main" id="{12B37F08-B9A4-53D4-2A4A-46FCD85E69AC}"/>
              </a:ext>
            </a:extLst>
          </p:cNvPr>
          <p:cNvSpPr>
            <a:spLocks noGrp="1"/>
          </p:cNvSpPr>
          <p:nvPr>
            <p:ph type="title"/>
          </p:nvPr>
        </p:nvSpPr>
        <p:spPr>
          <a:xfrm>
            <a:off x="1619672" y="41284"/>
            <a:ext cx="7524328" cy="442234"/>
          </a:xfrm>
        </p:spPr>
        <p:txBody>
          <a:bodyPr/>
          <a:lstStyle/>
          <a:p>
            <a:br>
              <a:rPr lang="sv-SE" dirty="0">
                <a:latin typeface="Calibri" panose="020F0502020204030204" pitchFamily="34" charset="0"/>
                <a:ea typeface="Times New Roman" panose="02020603050405020304" pitchFamily="18" charset="0"/>
                <a:cs typeface="Arial" panose="020B0604020202020204" pitchFamily="34" charset="0"/>
              </a:rPr>
            </a:br>
            <a:r>
              <a:rPr lang="sv-SE" dirty="0">
                <a:latin typeface="Calibri" panose="020F0502020204030204" pitchFamily="34" charset="0"/>
                <a:ea typeface="Times New Roman" panose="02020603050405020304" pitchFamily="18" charset="0"/>
                <a:cs typeface="Arial" panose="020B0604020202020204" pitchFamily="34" charset="0"/>
              </a:rPr>
              <a:t>Attraktivt för alla</a:t>
            </a:r>
            <a:br>
              <a:rPr lang="sv-SE" dirty="0">
                <a:latin typeface="Calibri" panose="020F0502020204030204" pitchFamily="34" charset="0"/>
                <a:ea typeface="Times New Roman" panose="02020603050405020304" pitchFamily="18" charset="0"/>
                <a:cs typeface="Arial" panose="020B0604020202020204" pitchFamily="34" charset="0"/>
              </a:rPr>
            </a:br>
            <a:endParaRPr lang="sv-SE" dirty="0"/>
          </a:p>
        </p:txBody>
      </p:sp>
    </p:spTree>
    <p:extLst>
      <p:ext uri="{BB962C8B-B14F-4D97-AF65-F5344CB8AC3E}">
        <p14:creationId xmlns:p14="http://schemas.microsoft.com/office/powerpoint/2010/main" val="190179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1547664" y="699542"/>
            <a:ext cx="7139136" cy="4546690"/>
          </a:xfrm>
        </p:spPr>
        <p:txBody>
          <a:bodyPr/>
          <a:lstStyle/>
          <a:p>
            <a:pPr marL="457200">
              <a:lnSpc>
                <a:spcPct val="115000"/>
              </a:lnSpc>
              <a:spcAft>
                <a:spcPts val="1000"/>
              </a:spcAft>
            </a:pPr>
            <a:r>
              <a:rPr lang="sv-SE" dirty="0">
                <a:latin typeface="Arial" pitchFamily="34" charset="0"/>
                <a:cs typeface="Arial" pitchFamily="34" charset="0"/>
              </a:rPr>
              <a:t>- Spelare utvecklas bäst om de möter/är med spelare som befinner sig på </a:t>
            </a:r>
            <a:br>
              <a:rPr lang="sv-SE" dirty="0">
                <a:latin typeface="Arial" pitchFamily="34" charset="0"/>
                <a:cs typeface="Arial" pitchFamily="34" charset="0"/>
              </a:rPr>
            </a:br>
            <a:r>
              <a:rPr lang="sv-SE" dirty="0">
                <a:latin typeface="Arial" pitchFamily="34" charset="0"/>
                <a:cs typeface="Arial" pitchFamily="34" charset="0"/>
              </a:rPr>
              <a:t>ungefär samma nivå som en själv. Däremot inte sagt att det alltid behöver vara så!  </a:t>
            </a:r>
            <a:br>
              <a:rPr lang="sv-SE" dirty="0">
                <a:latin typeface="Arial" pitchFamily="34" charset="0"/>
                <a:cs typeface="Arial" pitchFamily="34" charset="0"/>
              </a:rPr>
            </a:br>
            <a:r>
              <a:rPr lang="sv-SE" dirty="0">
                <a:latin typeface="Arial" pitchFamily="34" charset="0"/>
                <a:cs typeface="Arial" pitchFamily="34" charset="0"/>
              </a:rPr>
              <a:t>En användbar modell är 25 – 50 – 25 %</a:t>
            </a:r>
            <a:br>
              <a:rPr lang="sv-SE" dirty="0">
                <a:latin typeface="Arial" pitchFamily="34" charset="0"/>
                <a:cs typeface="Arial" pitchFamily="34" charset="0"/>
              </a:rPr>
            </a:br>
            <a:r>
              <a:rPr lang="sv-SE" dirty="0">
                <a:latin typeface="Arial" pitchFamily="34" charset="0"/>
                <a:cs typeface="Arial" pitchFamily="34" charset="0"/>
              </a:rPr>
              <a:t>(”lägre” nivå – samma nivå – ”högre” nivå). </a:t>
            </a:r>
          </a:p>
          <a:p>
            <a:pPr marL="457200">
              <a:lnSpc>
                <a:spcPct val="115000"/>
              </a:lnSpc>
              <a:spcAft>
                <a:spcPts val="1000"/>
              </a:spcAft>
            </a:pPr>
            <a:r>
              <a:rPr lang="sv-SE" dirty="0">
                <a:latin typeface="Arial" pitchFamily="34" charset="0"/>
                <a:cs typeface="Arial" pitchFamily="34" charset="0"/>
              </a:rPr>
              <a:t>-Det är det vi ska försöker sträva efter, både på träningar och matcher. </a:t>
            </a:r>
          </a:p>
          <a:p>
            <a:pPr marL="457200">
              <a:lnSpc>
                <a:spcPct val="115000"/>
              </a:lnSpc>
              <a:spcAft>
                <a:spcPts val="1000"/>
              </a:spcAft>
            </a:pPr>
            <a:r>
              <a:rPr lang="sv-SE" dirty="0">
                <a:latin typeface="Arial" pitchFamily="34" charset="0"/>
                <a:cs typeface="Arial" pitchFamily="34" charset="0"/>
              </a:rPr>
              <a:t>Vi vill inte förlora någon kille för att de nästan aldrig får några bollkontakter, </a:t>
            </a:r>
            <a:br>
              <a:rPr lang="sv-SE" dirty="0">
                <a:latin typeface="Arial" pitchFamily="34" charset="0"/>
                <a:cs typeface="Arial" pitchFamily="34" charset="0"/>
              </a:rPr>
            </a:br>
            <a:r>
              <a:rPr lang="sv-SE" dirty="0">
                <a:latin typeface="Arial" pitchFamily="34" charset="0"/>
                <a:cs typeface="Arial" pitchFamily="34" charset="0"/>
              </a:rPr>
              <a:t>likadant vill vi inte förlora någon kille för att de nästan aldrig känner sig </a:t>
            </a:r>
            <a:br>
              <a:rPr lang="sv-SE" dirty="0">
                <a:latin typeface="Arial" pitchFamily="34" charset="0"/>
                <a:cs typeface="Arial" pitchFamily="34" charset="0"/>
              </a:rPr>
            </a:br>
            <a:r>
              <a:rPr lang="sv-SE" dirty="0">
                <a:latin typeface="Arial" pitchFamily="34" charset="0"/>
                <a:cs typeface="Arial" pitchFamily="34" charset="0"/>
              </a:rPr>
              <a:t>utmanade.</a:t>
            </a:r>
          </a:p>
          <a:p>
            <a:pPr marL="457200">
              <a:lnSpc>
                <a:spcPct val="115000"/>
              </a:lnSpc>
              <a:spcAft>
                <a:spcPts val="1000"/>
              </a:spcAft>
            </a:pPr>
            <a:r>
              <a:rPr lang="sv-SE" dirty="0">
                <a:latin typeface="Arial" pitchFamily="34" charset="0"/>
                <a:cs typeface="Arial" pitchFamily="34" charset="0"/>
              </a:rPr>
              <a:t>Det är det som är den svåra balansen, ”dilemmat”, och det är därför vi ibland </a:t>
            </a:r>
            <a:br>
              <a:rPr lang="sv-SE" dirty="0">
                <a:latin typeface="Arial" pitchFamily="34" charset="0"/>
                <a:cs typeface="Arial" pitchFamily="34" charset="0"/>
              </a:rPr>
            </a:br>
            <a:r>
              <a:rPr lang="sv-SE" dirty="0">
                <a:latin typeface="Arial" pitchFamily="34" charset="0"/>
                <a:cs typeface="Arial" pitchFamily="34" charset="0"/>
              </a:rPr>
              <a:t>bygger lagen på olika sätt. </a:t>
            </a:r>
          </a:p>
          <a:p>
            <a:pPr marL="457200">
              <a:lnSpc>
                <a:spcPct val="115000"/>
              </a:lnSpc>
              <a:spcAft>
                <a:spcPts val="1000"/>
              </a:spcAft>
            </a:pPr>
            <a:endParaRPr lang="sv-SE" dirty="0">
              <a:latin typeface="Arial" pitchFamily="34" charset="0"/>
              <a:cs typeface="Arial" pitchFamily="34" charset="0"/>
            </a:endParaRPr>
          </a:p>
        </p:txBody>
      </p:sp>
      <p:sp>
        <p:nvSpPr>
          <p:cNvPr id="2" name="Rubrik 1">
            <a:extLst>
              <a:ext uri="{FF2B5EF4-FFF2-40B4-BE49-F238E27FC236}">
                <a16:creationId xmlns:a16="http://schemas.microsoft.com/office/drawing/2014/main" id="{12B37F08-B9A4-53D4-2A4A-46FCD85E69AC}"/>
              </a:ext>
            </a:extLst>
          </p:cNvPr>
          <p:cNvSpPr>
            <a:spLocks noGrp="1"/>
          </p:cNvSpPr>
          <p:nvPr>
            <p:ph type="title"/>
          </p:nvPr>
        </p:nvSpPr>
        <p:spPr>
          <a:xfrm>
            <a:off x="1619672" y="41284"/>
            <a:ext cx="7524328" cy="442234"/>
          </a:xfrm>
        </p:spPr>
        <p:txBody>
          <a:bodyPr/>
          <a:lstStyle/>
          <a:p>
            <a:br>
              <a:rPr lang="sv-SE" dirty="0">
                <a:latin typeface="Calibri" panose="020F0502020204030204" pitchFamily="34" charset="0"/>
                <a:ea typeface="Times New Roman" panose="02020603050405020304" pitchFamily="18" charset="0"/>
                <a:cs typeface="Arial" panose="020B0604020202020204" pitchFamily="34" charset="0"/>
              </a:rPr>
            </a:br>
            <a:r>
              <a:rPr lang="sv-SE" dirty="0">
                <a:latin typeface="Calibri" panose="020F0502020204030204" pitchFamily="34" charset="0"/>
                <a:ea typeface="Times New Roman" panose="02020603050405020304" pitchFamily="18" charset="0"/>
                <a:cs typeface="Arial" panose="020B0604020202020204" pitchFamily="34" charset="0"/>
              </a:rPr>
              <a:t>Attraktivt för alla</a:t>
            </a:r>
            <a:br>
              <a:rPr lang="sv-SE" dirty="0">
                <a:latin typeface="Calibri" panose="020F0502020204030204" pitchFamily="34" charset="0"/>
                <a:ea typeface="Times New Roman" panose="02020603050405020304" pitchFamily="18" charset="0"/>
                <a:cs typeface="Arial" panose="020B0604020202020204" pitchFamily="34" charset="0"/>
              </a:rPr>
            </a:br>
            <a:endParaRPr lang="sv-SE" dirty="0"/>
          </a:p>
        </p:txBody>
      </p:sp>
    </p:spTree>
    <p:extLst>
      <p:ext uri="{BB962C8B-B14F-4D97-AF65-F5344CB8AC3E}">
        <p14:creationId xmlns:p14="http://schemas.microsoft.com/office/powerpoint/2010/main" val="3196958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B37F08-B9A4-53D4-2A4A-46FCD85E69AC}"/>
              </a:ext>
            </a:extLst>
          </p:cNvPr>
          <p:cNvSpPr>
            <a:spLocks noGrp="1"/>
          </p:cNvSpPr>
          <p:nvPr>
            <p:ph type="title"/>
          </p:nvPr>
        </p:nvSpPr>
        <p:spPr>
          <a:xfrm>
            <a:off x="1475656" y="51470"/>
            <a:ext cx="7524328" cy="730266"/>
          </a:xfrm>
        </p:spPr>
        <p:txBody>
          <a:bodyPr/>
          <a:lstStyle/>
          <a:p>
            <a:br>
              <a:rPr lang="sv-SE" sz="2000" dirty="0">
                <a:solidFill>
                  <a:prstClr val="black">
                    <a:lumMod val="75000"/>
                    <a:lumOff val="25000"/>
                  </a:prstClr>
                </a:solidFill>
                <a:latin typeface="Arial" pitchFamily="34" charset="0"/>
                <a:cs typeface="Arial" pitchFamily="34" charset="0"/>
              </a:rPr>
            </a:br>
            <a:br>
              <a:rPr lang="sv-SE" sz="2000" dirty="0">
                <a:solidFill>
                  <a:prstClr val="black">
                    <a:lumMod val="75000"/>
                    <a:lumOff val="25000"/>
                  </a:prstClr>
                </a:solidFill>
                <a:latin typeface="Arial" pitchFamily="34" charset="0"/>
                <a:cs typeface="Arial" pitchFamily="34" charset="0"/>
              </a:rPr>
            </a:br>
            <a:r>
              <a:rPr lang="sv-SE" sz="2000" dirty="0">
                <a:solidFill>
                  <a:prstClr val="black">
                    <a:lumMod val="75000"/>
                    <a:lumOff val="25000"/>
                  </a:prstClr>
                </a:solidFill>
                <a:latin typeface="Arial" pitchFamily="34" charset="0"/>
                <a:cs typeface="Arial" pitchFamily="34" charset="0"/>
              </a:rPr>
              <a:t>Finansiering till laget; nuläge – framtid</a:t>
            </a:r>
            <a:br>
              <a:rPr lang="sv-SE" sz="2000" dirty="0">
                <a:solidFill>
                  <a:prstClr val="black">
                    <a:lumMod val="75000"/>
                    <a:lumOff val="25000"/>
                  </a:prstClr>
                </a:solidFill>
                <a:latin typeface="Arial" pitchFamily="34" charset="0"/>
                <a:cs typeface="Arial" pitchFamily="34" charset="0"/>
              </a:rPr>
            </a:br>
            <a:br>
              <a:rPr lang="sv-SE" sz="2000" dirty="0">
                <a:solidFill>
                  <a:prstClr val="black">
                    <a:lumMod val="75000"/>
                    <a:lumOff val="25000"/>
                  </a:prstClr>
                </a:solidFill>
                <a:latin typeface="Arial" pitchFamily="34" charset="0"/>
                <a:cs typeface="Arial" pitchFamily="34" charset="0"/>
              </a:rPr>
            </a:br>
            <a:endParaRPr lang="sv-SE" sz="2000" dirty="0"/>
          </a:p>
        </p:txBody>
      </p:sp>
      <p:sp>
        <p:nvSpPr>
          <p:cNvPr id="3" name="textruta 2">
            <a:extLst>
              <a:ext uri="{FF2B5EF4-FFF2-40B4-BE49-F238E27FC236}">
                <a16:creationId xmlns:a16="http://schemas.microsoft.com/office/drawing/2014/main" id="{78DFFFD3-7D5E-B6B5-C4DD-B19F93B0644C}"/>
              </a:ext>
            </a:extLst>
          </p:cNvPr>
          <p:cNvSpPr txBox="1"/>
          <p:nvPr/>
        </p:nvSpPr>
        <p:spPr>
          <a:xfrm>
            <a:off x="1979712" y="1105456"/>
            <a:ext cx="6120680" cy="1754326"/>
          </a:xfrm>
          <a:prstGeom prst="rect">
            <a:avLst/>
          </a:prstGeom>
          <a:noFill/>
        </p:spPr>
        <p:txBody>
          <a:bodyPr wrap="square" rtlCol="0">
            <a:spAutoFit/>
          </a:bodyPr>
          <a:lstStyle/>
          <a:p>
            <a:pPr marL="285750" indent="-285750">
              <a:buFont typeface="Arial" panose="020B0604020202020204" pitchFamily="34" charset="0"/>
              <a:buChar char="•"/>
            </a:pPr>
            <a:r>
              <a:rPr lang="sv-SE" dirty="0"/>
              <a:t>Deltagande vid cuper</a:t>
            </a:r>
            <a:br>
              <a:rPr lang="sv-SE" dirty="0"/>
            </a:br>
            <a:endParaRPr lang="sv-SE" dirty="0"/>
          </a:p>
          <a:p>
            <a:pPr marL="285750" indent="-285750">
              <a:buFont typeface="Arial" panose="020B0604020202020204" pitchFamily="34" charset="0"/>
              <a:buChar char="•"/>
            </a:pPr>
            <a:r>
              <a:rPr lang="sv-SE" dirty="0"/>
              <a:t>Gemensamma aktiviteter utanför planen för att bygga gemenskap</a:t>
            </a:r>
          </a:p>
          <a:p>
            <a:endParaRPr lang="sv-SE" dirty="0"/>
          </a:p>
          <a:p>
            <a:pPr lvl="1"/>
            <a:r>
              <a:rPr lang="sv-SE" dirty="0"/>
              <a:t> </a:t>
            </a:r>
          </a:p>
        </p:txBody>
      </p:sp>
      <p:sp>
        <p:nvSpPr>
          <p:cNvPr id="4" name="textruta 3">
            <a:extLst>
              <a:ext uri="{FF2B5EF4-FFF2-40B4-BE49-F238E27FC236}">
                <a16:creationId xmlns:a16="http://schemas.microsoft.com/office/drawing/2014/main" id="{48F54DA0-1AF3-F1BB-1E94-6E723B483FEB}"/>
              </a:ext>
            </a:extLst>
          </p:cNvPr>
          <p:cNvSpPr txBox="1"/>
          <p:nvPr/>
        </p:nvSpPr>
        <p:spPr>
          <a:xfrm>
            <a:off x="2195736" y="627534"/>
            <a:ext cx="2771593" cy="369332"/>
          </a:xfrm>
          <a:prstGeom prst="rect">
            <a:avLst/>
          </a:prstGeom>
          <a:noFill/>
        </p:spPr>
        <p:txBody>
          <a:bodyPr wrap="none" rtlCol="0">
            <a:spAutoFit/>
          </a:bodyPr>
          <a:lstStyle/>
          <a:p>
            <a:r>
              <a:rPr lang="sv-SE" dirty="0"/>
              <a:t>Finanser behövs tex för :</a:t>
            </a:r>
          </a:p>
        </p:txBody>
      </p:sp>
      <p:sp>
        <p:nvSpPr>
          <p:cNvPr id="5" name="Rubrik 1">
            <a:extLst>
              <a:ext uri="{FF2B5EF4-FFF2-40B4-BE49-F238E27FC236}">
                <a16:creationId xmlns:a16="http://schemas.microsoft.com/office/drawing/2014/main" id="{7203B16C-9ED1-D818-AD23-977D02761DB2}"/>
              </a:ext>
            </a:extLst>
          </p:cNvPr>
          <p:cNvSpPr txBox="1">
            <a:spLocks/>
          </p:cNvSpPr>
          <p:nvPr/>
        </p:nvSpPr>
        <p:spPr>
          <a:xfrm>
            <a:off x="1475656" y="2139702"/>
            <a:ext cx="7524328" cy="730266"/>
          </a:xfrm>
          <a:prstGeom prst="rect">
            <a:avLst/>
          </a:prstGeom>
        </p:spPr>
        <p:txBody>
          <a:bodyPr anchor="ctr"/>
          <a:lstStyle>
            <a:lvl1pPr algn="l" defTabSz="914400" rtl="0" eaLnBrk="1" latinLnBrk="1" hangingPunct="1">
              <a:spcBef>
                <a:spcPct val="0"/>
              </a:spcBef>
              <a:buNone/>
              <a:defRPr sz="3600" b="1" kern="1200">
                <a:solidFill>
                  <a:schemeClr val="tx1">
                    <a:lumMod val="75000"/>
                    <a:lumOff val="25000"/>
                  </a:schemeClr>
                </a:solidFill>
                <a:latin typeface="Arial" pitchFamily="34" charset="0"/>
                <a:ea typeface="+mj-ea"/>
                <a:cs typeface="Arial" pitchFamily="34" charset="0"/>
              </a:defRPr>
            </a:lvl1pPr>
          </a:lstStyle>
          <a:p>
            <a:br>
              <a:rPr lang="sv-SE" sz="2000" dirty="0">
                <a:solidFill>
                  <a:prstClr val="black">
                    <a:lumMod val="75000"/>
                    <a:lumOff val="25000"/>
                  </a:prstClr>
                </a:solidFill>
              </a:rPr>
            </a:br>
            <a:br>
              <a:rPr lang="sv-SE" sz="2000" dirty="0">
                <a:solidFill>
                  <a:prstClr val="black">
                    <a:lumMod val="75000"/>
                    <a:lumOff val="25000"/>
                  </a:prstClr>
                </a:solidFill>
              </a:rPr>
            </a:br>
            <a:r>
              <a:rPr lang="sv-SE" sz="2000" dirty="0">
                <a:solidFill>
                  <a:prstClr val="black">
                    <a:lumMod val="75000"/>
                    <a:lumOff val="25000"/>
                  </a:prstClr>
                </a:solidFill>
              </a:rPr>
              <a:t>Föräldrakommittén</a:t>
            </a:r>
            <a:br>
              <a:rPr lang="sv-SE" sz="2000" dirty="0">
                <a:solidFill>
                  <a:prstClr val="black">
                    <a:lumMod val="75000"/>
                    <a:lumOff val="25000"/>
                  </a:prstClr>
                </a:solidFill>
              </a:rPr>
            </a:br>
            <a:br>
              <a:rPr lang="sv-SE" sz="2000" dirty="0">
                <a:solidFill>
                  <a:prstClr val="black">
                    <a:lumMod val="75000"/>
                    <a:lumOff val="25000"/>
                  </a:prstClr>
                </a:solidFill>
              </a:rPr>
            </a:br>
            <a:endParaRPr lang="sv-SE" sz="2000" dirty="0"/>
          </a:p>
        </p:txBody>
      </p:sp>
      <p:sp>
        <p:nvSpPr>
          <p:cNvPr id="6" name="textruta 5">
            <a:extLst>
              <a:ext uri="{FF2B5EF4-FFF2-40B4-BE49-F238E27FC236}">
                <a16:creationId xmlns:a16="http://schemas.microsoft.com/office/drawing/2014/main" id="{F19B26F6-82B8-5BE4-C4C4-62C6930DA70B}"/>
              </a:ext>
            </a:extLst>
          </p:cNvPr>
          <p:cNvSpPr txBox="1"/>
          <p:nvPr/>
        </p:nvSpPr>
        <p:spPr>
          <a:xfrm>
            <a:off x="1835696" y="2939942"/>
            <a:ext cx="6946304" cy="2585323"/>
          </a:xfrm>
          <a:prstGeom prst="rect">
            <a:avLst/>
          </a:prstGeom>
          <a:noFill/>
        </p:spPr>
        <p:txBody>
          <a:bodyPr wrap="square" rtlCol="0">
            <a:spAutoFit/>
          </a:bodyPr>
          <a:lstStyle/>
          <a:p>
            <a:pPr marL="285750" indent="-285750">
              <a:buFont typeface="Arial" panose="020B0604020202020204" pitchFamily="34" charset="0"/>
              <a:buChar char="•"/>
            </a:pPr>
            <a:r>
              <a:rPr lang="sv-SE" dirty="0"/>
              <a:t>Dagens lagkassa – förslag på aktiviteter för att ”fylla på”.</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a:t>Tvätt efter matcher</a:t>
            </a:r>
          </a:p>
          <a:p>
            <a:endParaRPr lang="sv-SE" dirty="0"/>
          </a:p>
          <a:p>
            <a:pPr marL="285750" indent="-285750">
              <a:buFont typeface="Arial" panose="020B0604020202020204" pitchFamily="34" charset="0"/>
              <a:buChar char="•"/>
            </a:pPr>
            <a:r>
              <a:rPr lang="sv-SE" dirty="0"/>
              <a:t>P2012 entré, kiosk och bollkallar 4 maj 14:00 samt 5 juli 18:45</a:t>
            </a:r>
            <a:br>
              <a:rPr lang="sv-SE" dirty="0"/>
            </a:br>
            <a:endParaRPr lang="sv-SE" dirty="0"/>
          </a:p>
          <a:p>
            <a:pPr marL="285750" indent="-285750">
              <a:buFont typeface="Arial" panose="020B0604020202020204" pitchFamily="34" charset="0"/>
              <a:buChar char="•"/>
            </a:pPr>
            <a:r>
              <a:rPr lang="sv-SE" dirty="0"/>
              <a:t>Övrigt</a:t>
            </a:r>
          </a:p>
          <a:p>
            <a:pPr marL="285750" indent="-285750">
              <a:buFont typeface="Arial" panose="020B0604020202020204" pitchFamily="34" charset="0"/>
              <a:buChar char="•"/>
            </a:pPr>
            <a:endParaRPr lang="sv-SE" dirty="0"/>
          </a:p>
          <a:p>
            <a:pPr lvl="1"/>
            <a:r>
              <a:rPr lang="sv-SE" dirty="0"/>
              <a:t> </a:t>
            </a:r>
          </a:p>
        </p:txBody>
      </p:sp>
    </p:spTree>
    <p:extLst>
      <p:ext uri="{BB962C8B-B14F-4D97-AF65-F5344CB8AC3E}">
        <p14:creationId xmlns:p14="http://schemas.microsoft.com/office/powerpoint/2010/main" val="429336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752</TotalTime>
  <Words>1016</Words>
  <Application>Microsoft Office PowerPoint</Application>
  <PresentationFormat>Bildspel på skärmen (16:9)</PresentationFormat>
  <Paragraphs>68</Paragraphs>
  <Slides>10</Slides>
  <Notes>0</Notes>
  <HiddenSlides>0</HiddenSlides>
  <MMClips>0</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10</vt:i4>
      </vt:variant>
    </vt:vector>
  </HeadingPairs>
  <TitlesOfParts>
    <vt:vector size="17" baseType="lpstr">
      <vt:lpstr>맑은 고딕</vt:lpstr>
      <vt:lpstr>Arial</vt:lpstr>
      <vt:lpstr>Calibri</vt:lpstr>
      <vt:lpstr>Stag Sans</vt:lpstr>
      <vt:lpstr>Symbol</vt:lpstr>
      <vt:lpstr>Office Theme</vt:lpstr>
      <vt:lpstr>Custom Design</vt:lpstr>
      <vt:lpstr>PowerPoint-presentation</vt:lpstr>
      <vt:lpstr> AGENDA</vt:lpstr>
      <vt:lpstr>PowerPoint-presentation</vt:lpstr>
      <vt:lpstr>Planerad verksamhet</vt:lpstr>
      <vt:lpstr>Så här vill vi jobba</vt:lpstr>
      <vt:lpstr>Prestationsfokus</vt:lpstr>
      <vt:lpstr> Attraktivt för alla </vt:lpstr>
      <vt:lpstr> Attraktivt för alla </vt:lpstr>
      <vt:lpstr>  Finansiering till laget; nuläge – framtid  </vt:lpstr>
      <vt:lpstr>  Övrigt  </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Saurow Leif</cp:lastModifiedBy>
  <cp:revision>28</cp:revision>
  <dcterms:created xsi:type="dcterms:W3CDTF">2014-04-01T16:27:38Z</dcterms:created>
  <dcterms:modified xsi:type="dcterms:W3CDTF">2024-07-22T19:53:57Z</dcterms:modified>
</cp:coreProperties>
</file>